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C83B8D-088E-497C-BA87-40719776CD69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nl-BE"/>
        </a:p>
      </dgm:t>
    </dgm:pt>
    <dgm:pt modelId="{A12220D7-AF65-4901-858A-FFBD95E1EB36}">
      <dgm:prSet phldrT="[Tekst]"/>
      <dgm:spPr/>
      <dgm:t>
        <a:bodyPr/>
        <a:lstStyle/>
        <a:p>
          <a:r>
            <a:rPr lang="nl-BE" dirty="0" smtClean="0"/>
            <a:t>Atletiek</a:t>
          </a:r>
          <a:endParaRPr lang="nl-BE" dirty="0"/>
        </a:p>
      </dgm:t>
    </dgm:pt>
    <dgm:pt modelId="{27977040-2E11-42F5-9161-C69D60DD6B8E}" type="parTrans" cxnId="{1353D505-BE8B-4CD5-B336-1B0654051718}">
      <dgm:prSet/>
      <dgm:spPr/>
      <dgm:t>
        <a:bodyPr/>
        <a:lstStyle/>
        <a:p>
          <a:endParaRPr lang="nl-BE"/>
        </a:p>
      </dgm:t>
    </dgm:pt>
    <dgm:pt modelId="{22776CB7-6490-4FD5-9486-97FC77EFB28F}" type="sibTrans" cxnId="{1353D505-BE8B-4CD5-B336-1B0654051718}">
      <dgm:prSet/>
      <dgm:spPr/>
      <dgm:t>
        <a:bodyPr/>
        <a:lstStyle/>
        <a:p>
          <a:endParaRPr lang="nl-BE"/>
        </a:p>
      </dgm:t>
    </dgm:pt>
    <dgm:pt modelId="{E8E9A1E7-DEC4-46F6-917A-6A045860A8C3}">
      <dgm:prSet phldrT="[Tekst]"/>
      <dgm:spPr/>
      <dgm:t>
        <a:bodyPr/>
        <a:lstStyle/>
        <a:p>
          <a:r>
            <a:rPr lang="nl-BE" dirty="0" smtClean="0"/>
            <a:t>Piste</a:t>
          </a:r>
          <a:endParaRPr lang="nl-BE" dirty="0"/>
        </a:p>
      </dgm:t>
    </dgm:pt>
    <dgm:pt modelId="{E9BDAC09-2B34-4B82-B697-8649CD7D40F2}" type="parTrans" cxnId="{D6292647-92C2-4A59-A15B-8D15BBC5AE89}">
      <dgm:prSet/>
      <dgm:spPr/>
      <dgm:t>
        <a:bodyPr/>
        <a:lstStyle/>
        <a:p>
          <a:endParaRPr lang="nl-BE"/>
        </a:p>
      </dgm:t>
    </dgm:pt>
    <dgm:pt modelId="{E7C1E917-73D4-48AE-9891-0D53670EE3BC}" type="sibTrans" cxnId="{D6292647-92C2-4A59-A15B-8D15BBC5AE89}">
      <dgm:prSet/>
      <dgm:spPr/>
      <dgm:t>
        <a:bodyPr/>
        <a:lstStyle/>
        <a:p>
          <a:endParaRPr lang="nl-BE"/>
        </a:p>
      </dgm:t>
    </dgm:pt>
    <dgm:pt modelId="{8EDEFC8A-EC92-4C00-962E-47C33A84F50D}">
      <dgm:prSet phldrT="[Tekst]"/>
      <dgm:spPr/>
      <dgm:t>
        <a:bodyPr/>
        <a:lstStyle/>
        <a:p>
          <a:r>
            <a:rPr lang="nl-BE" dirty="0" smtClean="0"/>
            <a:t>Lopen</a:t>
          </a:r>
          <a:endParaRPr lang="nl-BE" dirty="0"/>
        </a:p>
      </dgm:t>
    </dgm:pt>
    <dgm:pt modelId="{7951234D-CCAC-482A-886F-CBC1C7016E5D}" type="parTrans" cxnId="{314E9773-9532-4C49-9E15-7F9F73C82690}">
      <dgm:prSet/>
      <dgm:spPr/>
      <dgm:t>
        <a:bodyPr/>
        <a:lstStyle/>
        <a:p>
          <a:endParaRPr lang="nl-BE"/>
        </a:p>
      </dgm:t>
    </dgm:pt>
    <dgm:pt modelId="{22345A1C-448D-41B1-BFEE-1F4C86C53DEA}" type="sibTrans" cxnId="{314E9773-9532-4C49-9E15-7F9F73C82690}">
      <dgm:prSet/>
      <dgm:spPr/>
      <dgm:t>
        <a:bodyPr/>
        <a:lstStyle/>
        <a:p>
          <a:endParaRPr lang="nl-BE"/>
        </a:p>
      </dgm:t>
    </dgm:pt>
    <dgm:pt modelId="{A2D6DA4C-38A4-4248-B32F-7F11C93EFFB4}">
      <dgm:prSet phldrT="[Tekst]"/>
      <dgm:spPr/>
      <dgm:t>
        <a:bodyPr/>
        <a:lstStyle/>
        <a:p>
          <a:r>
            <a:rPr lang="nl-BE" dirty="0" smtClean="0"/>
            <a:t>Springen</a:t>
          </a:r>
          <a:endParaRPr lang="nl-BE" dirty="0"/>
        </a:p>
      </dgm:t>
    </dgm:pt>
    <dgm:pt modelId="{F30DDF67-58CB-4A93-8CD7-565C86CBE0E7}" type="parTrans" cxnId="{0120E565-FD58-417F-B46B-02F028A2D22B}">
      <dgm:prSet/>
      <dgm:spPr/>
      <dgm:t>
        <a:bodyPr/>
        <a:lstStyle/>
        <a:p>
          <a:endParaRPr lang="nl-BE"/>
        </a:p>
      </dgm:t>
    </dgm:pt>
    <dgm:pt modelId="{1883B214-72CF-4A79-9764-FE9256DE8D60}" type="sibTrans" cxnId="{0120E565-FD58-417F-B46B-02F028A2D22B}">
      <dgm:prSet/>
      <dgm:spPr/>
      <dgm:t>
        <a:bodyPr/>
        <a:lstStyle/>
        <a:p>
          <a:endParaRPr lang="nl-BE"/>
        </a:p>
      </dgm:t>
    </dgm:pt>
    <dgm:pt modelId="{0ECA472C-4556-4125-9137-ACA62B159B69}">
      <dgm:prSet phldrT="[Tekst]"/>
      <dgm:spPr/>
      <dgm:t>
        <a:bodyPr/>
        <a:lstStyle/>
        <a:p>
          <a:r>
            <a:rPr lang="nl-BE" dirty="0" smtClean="0"/>
            <a:t>Werpen</a:t>
          </a:r>
          <a:endParaRPr lang="nl-BE" dirty="0"/>
        </a:p>
      </dgm:t>
    </dgm:pt>
    <dgm:pt modelId="{6297B7CB-E1F6-486A-8656-16252412241F}" type="parTrans" cxnId="{262AA5D7-40C3-4D4F-A9DB-46EAD3B6E893}">
      <dgm:prSet/>
      <dgm:spPr/>
      <dgm:t>
        <a:bodyPr/>
        <a:lstStyle/>
        <a:p>
          <a:endParaRPr lang="nl-BE"/>
        </a:p>
      </dgm:t>
    </dgm:pt>
    <dgm:pt modelId="{364749D3-E4D6-42DA-8A07-F07E2E74409C}" type="sibTrans" cxnId="{262AA5D7-40C3-4D4F-A9DB-46EAD3B6E893}">
      <dgm:prSet/>
      <dgm:spPr/>
      <dgm:t>
        <a:bodyPr/>
        <a:lstStyle/>
        <a:p>
          <a:endParaRPr lang="nl-BE"/>
        </a:p>
      </dgm:t>
    </dgm:pt>
    <dgm:pt modelId="{3854799A-A777-4547-9AD4-8304CBCB3848}">
      <dgm:prSet phldrT="[Tekst]"/>
      <dgm:spPr/>
      <dgm:t>
        <a:bodyPr/>
        <a:lstStyle/>
        <a:p>
          <a:r>
            <a:rPr lang="nl-BE" dirty="0" smtClean="0"/>
            <a:t>Wegatletiek</a:t>
          </a:r>
          <a:endParaRPr lang="nl-BE" dirty="0"/>
        </a:p>
      </dgm:t>
    </dgm:pt>
    <dgm:pt modelId="{2DA2BC76-BC88-4BE8-86BE-1FE8DC7426D9}" type="parTrans" cxnId="{C1C66C3F-8067-4F9F-BB08-14DB9B8A22AF}">
      <dgm:prSet/>
      <dgm:spPr/>
      <dgm:t>
        <a:bodyPr/>
        <a:lstStyle/>
        <a:p>
          <a:endParaRPr lang="nl-BE"/>
        </a:p>
      </dgm:t>
    </dgm:pt>
    <dgm:pt modelId="{FC195411-1321-4FF8-B7C9-7F5A09C11545}" type="sibTrans" cxnId="{C1C66C3F-8067-4F9F-BB08-14DB9B8A22AF}">
      <dgm:prSet/>
      <dgm:spPr/>
      <dgm:t>
        <a:bodyPr/>
        <a:lstStyle/>
        <a:p>
          <a:endParaRPr lang="nl-BE"/>
        </a:p>
      </dgm:t>
    </dgm:pt>
    <dgm:pt modelId="{B7290F08-BC18-48D9-8F9E-ABDCAF16359E}">
      <dgm:prSet phldrT="[Tekst]"/>
      <dgm:spPr/>
      <dgm:t>
        <a:bodyPr/>
        <a:lstStyle/>
        <a:p>
          <a:r>
            <a:rPr lang="nl-BE" dirty="0" smtClean="0"/>
            <a:t>Veldlopen</a:t>
          </a:r>
          <a:endParaRPr lang="nl-BE" dirty="0"/>
        </a:p>
      </dgm:t>
    </dgm:pt>
    <dgm:pt modelId="{F7F4F41D-29E8-4FB4-B4C9-CA9F60103B04}" type="parTrans" cxnId="{4BB0777D-2EE4-4AC2-B641-DD3A4E3463CA}">
      <dgm:prSet/>
      <dgm:spPr/>
      <dgm:t>
        <a:bodyPr/>
        <a:lstStyle/>
        <a:p>
          <a:endParaRPr lang="nl-BE"/>
        </a:p>
      </dgm:t>
    </dgm:pt>
    <dgm:pt modelId="{5AC81464-6FC3-4DAD-8335-939C259E474E}" type="sibTrans" cxnId="{4BB0777D-2EE4-4AC2-B641-DD3A4E3463CA}">
      <dgm:prSet/>
      <dgm:spPr/>
      <dgm:t>
        <a:bodyPr/>
        <a:lstStyle/>
        <a:p>
          <a:endParaRPr lang="nl-BE"/>
        </a:p>
      </dgm:t>
    </dgm:pt>
    <dgm:pt modelId="{92EE1965-BBAC-48A8-821A-833EAF2F9030}" type="pres">
      <dgm:prSet presAssocID="{0BC83B8D-088E-497C-BA87-40719776CD6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l-BE"/>
        </a:p>
      </dgm:t>
    </dgm:pt>
    <dgm:pt modelId="{2F587156-57F5-435A-979C-2FFF634FD21D}" type="pres">
      <dgm:prSet presAssocID="{A12220D7-AF65-4901-858A-FFBD95E1EB36}" presName="hierRoot1" presStyleCnt="0"/>
      <dgm:spPr/>
    </dgm:pt>
    <dgm:pt modelId="{B17422CA-4205-4428-8346-30364D83F28F}" type="pres">
      <dgm:prSet presAssocID="{A12220D7-AF65-4901-858A-FFBD95E1EB36}" presName="composite" presStyleCnt="0"/>
      <dgm:spPr/>
    </dgm:pt>
    <dgm:pt modelId="{22C64E61-2A49-4B9B-9636-B1F83286A836}" type="pres">
      <dgm:prSet presAssocID="{A12220D7-AF65-4901-858A-FFBD95E1EB36}" presName="background" presStyleLbl="node0" presStyleIdx="0" presStyleCnt="1"/>
      <dgm:spPr/>
    </dgm:pt>
    <dgm:pt modelId="{281CBD74-9BC2-4CF2-96E7-F5DCB9A7AF3D}" type="pres">
      <dgm:prSet presAssocID="{A12220D7-AF65-4901-858A-FFBD95E1EB36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B9C83EED-418A-4D51-B9E7-4EE944555BCC}" type="pres">
      <dgm:prSet presAssocID="{A12220D7-AF65-4901-858A-FFBD95E1EB36}" presName="hierChild2" presStyleCnt="0"/>
      <dgm:spPr/>
    </dgm:pt>
    <dgm:pt modelId="{CE8067BC-F5D6-4C68-B330-9D58A3FE933E}" type="pres">
      <dgm:prSet presAssocID="{F7F4F41D-29E8-4FB4-B4C9-CA9F60103B04}" presName="Name10" presStyleLbl="parChTrans1D2" presStyleIdx="0" presStyleCnt="3"/>
      <dgm:spPr/>
      <dgm:t>
        <a:bodyPr/>
        <a:lstStyle/>
        <a:p>
          <a:endParaRPr lang="nl-BE"/>
        </a:p>
      </dgm:t>
    </dgm:pt>
    <dgm:pt modelId="{AD8E3862-53D8-4927-9236-55065AC31ECD}" type="pres">
      <dgm:prSet presAssocID="{B7290F08-BC18-48D9-8F9E-ABDCAF16359E}" presName="hierRoot2" presStyleCnt="0"/>
      <dgm:spPr/>
    </dgm:pt>
    <dgm:pt modelId="{4FB0EC8E-3D16-449D-A648-C8728E01DDA5}" type="pres">
      <dgm:prSet presAssocID="{B7290F08-BC18-48D9-8F9E-ABDCAF16359E}" presName="composite2" presStyleCnt="0"/>
      <dgm:spPr/>
    </dgm:pt>
    <dgm:pt modelId="{324B5CCC-F8FD-41DE-876C-19FAD3028402}" type="pres">
      <dgm:prSet presAssocID="{B7290F08-BC18-48D9-8F9E-ABDCAF16359E}" presName="background2" presStyleLbl="node2" presStyleIdx="0" presStyleCnt="3"/>
      <dgm:spPr/>
    </dgm:pt>
    <dgm:pt modelId="{2B5DAA0D-9A7E-4E04-8517-B4BE833C3871}" type="pres">
      <dgm:prSet presAssocID="{B7290F08-BC18-48D9-8F9E-ABDCAF16359E}" presName="text2" presStyleLbl="fgAcc2" presStyleIdx="0" presStyleCnt="3" custLinFactNeighborX="-64914" custLinFactNeighborY="-1018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CC9C271C-6A58-4B7D-ACCB-A183FD527E4F}" type="pres">
      <dgm:prSet presAssocID="{B7290F08-BC18-48D9-8F9E-ABDCAF16359E}" presName="hierChild3" presStyleCnt="0"/>
      <dgm:spPr/>
    </dgm:pt>
    <dgm:pt modelId="{03701B22-16AC-443C-A5FF-55C6DFD88060}" type="pres">
      <dgm:prSet presAssocID="{E9BDAC09-2B34-4B82-B697-8649CD7D40F2}" presName="Name10" presStyleLbl="parChTrans1D2" presStyleIdx="1" presStyleCnt="3"/>
      <dgm:spPr/>
      <dgm:t>
        <a:bodyPr/>
        <a:lstStyle/>
        <a:p>
          <a:endParaRPr lang="nl-BE"/>
        </a:p>
      </dgm:t>
    </dgm:pt>
    <dgm:pt modelId="{1461C5C5-C1F0-4EB0-A3B9-2E5DAF5595AB}" type="pres">
      <dgm:prSet presAssocID="{E8E9A1E7-DEC4-46F6-917A-6A045860A8C3}" presName="hierRoot2" presStyleCnt="0"/>
      <dgm:spPr/>
    </dgm:pt>
    <dgm:pt modelId="{76A79BE6-5CDB-4D50-8646-04959F30BBB2}" type="pres">
      <dgm:prSet presAssocID="{E8E9A1E7-DEC4-46F6-917A-6A045860A8C3}" presName="composite2" presStyleCnt="0"/>
      <dgm:spPr/>
    </dgm:pt>
    <dgm:pt modelId="{DE3B4F4C-D48E-4AA3-88F3-554BDD8F48D0}" type="pres">
      <dgm:prSet presAssocID="{E8E9A1E7-DEC4-46F6-917A-6A045860A8C3}" presName="background2" presStyleLbl="node2" presStyleIdx="1" presStyleCnt="3"/>
      <dgm:spPr/>
    </dgm:pt>
    <dgm:pt modelId="{B9698EC9-73B4-4EAC-AA3E-24C9B160D5AD}" type="pres">
      <dgm:prSet presAssocID="{E8E9A1E7-DEC4-46F6-917A-6A045860A8C3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1F95E2F2-F037-482E-86D5-CDDC8A65428A}" type="pres">
      <dgm:prSet presAssocID="{E8E9A1E7-DEC4-46F6-917A-6A045860A8C3}" presName="hierChild3" presStyleCnt="0"/>
      <dgm:spPr/>
    </dgm:pt>
    <dgm:pt modelId="{DBB3941D-EB1B-49D9-B625-14D84B681B41}" type="pres">
      <dgm:prSet presAssocID="{7951234D-CCAC-482A-886F-CBC1C7016E5D}" presName="Name17" presStyleLbl="parChTrans1D3" presStyleIdx="0" presStyleCnt="3"/>
      <dgm:spPr/>
      <dgm:t>
        <a:bodyPr/>
        <a:lstStyle/>
        <a:p>
          <a:endParaRPr lang="nl-BE"/>
        </a:p>
      </dgm:t>
    </dgm:pt>
    <dgm:pt modelId="{06115896-8F47-4287-BA07-AE02F524DC4B}" type="pres">
      <dgm:prSet presAssocID="{8EDEFC8A-EC92-4C00-962E-47C33A84F50D}" presName="hierRoot3" presStyleCnt="0"/>
      <dgm:spPr/>
    </dgm:pt>
    <dgm:pt modelId="{A11C7756-59CE-47EC-BE52-B0852915D96B}" type="pres">
      <dgm:prSet presAssocID="{8EDEFC8A-EC92-4C00-962E-47C33A84F50D}" presName="composite3" presStyleCnt="0"/>
      <dgm:spPr/>
    </dgm:pt>
    <dgm:pt modelId="{791F65E1-A5B3-4ED3-89E3-D8D3115F8AE5}" type="pres">
      <dgm:prSet presAssocID="{8EDEFC8A-EC92-4C00-962E-47C33A84F50D}" presName="background3" presStyleLbl="node3" presStyleIdx="0" presStyleCnt="3"/>
      <dgm:spPr/>
    </dgm:pt>
    <dgm:pt modelId="{F76606B7-8B82-48AA-B223-6B271052AF02}" type="pres">
      <dgm:prSet presAssocID="{8EDEFC8A-EC92-4C00-962E-47C33A84F50D}" presName="text3" presStyleLbl="fgAcc3" presStyleIdx="0" presStyleCnt="3" custLinFactNeighborX="27" custLinFactNeighborY="30406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64AD410F-22D8-41DB-A546-1C2D14714E14}" type="pres">
      <dgm:prSet presAssocID="{8EDEFC8A-EC92-4C00-962E-47C33A84F50D}" presName="hierChild4" presStyleCnt="0"/>
      <dgm:spPr/>
    </dgm:pt>
    <dgm:pt modelId="{29966134-91FF-4293-A31A-133E82FE32C4}" type="pres">
      <dgm:prSet presAssocID="{F30DDF67-58CB-4A93-8CD7-565C86CBE0E7}" presName="Name17" presStyleLbl="parChTrans1D3" presStyleIdx="1" presStyleCnt="3"/>
      <dgm:spPr/>
      <dgm:t>
        <a:bodyPr/>
        <a:lstStyle/>
        <a:p>
          <a:endParaRPr lang="nl-BE"/>
        </a:p>
      </dgm:t>
    </dgm:pt>
    <dgm:pt modelId="{B38FE478-AB95-42DF-B5D8-347FEDED4EF5}" type="pres">
      <dgm:prSet presAssocID="{A2D6DA4C-38A4-4248-B32F-7F11C93EFFB4}" presName="hierRoot3" presStyleCnt="0"/>
      <dgm:spPr/>
    </dgm:pt>
    <dgm:pt modelId="{0FA9129A-BBDC-42B8-AC6F-378D60A66720}" type="pres">
      <dgm:prSet presAssocID="{A2D6DA4C-38A4-4248-B32F-7F11C93EFFB4}" presName="composite3" presStyleCnt="0"/>
      <dgm:spPr/>
    </dgm:pt>
    <dgm:pt modelId="{EBC040A8-0126-4CA7-9573-60E22EE2AF53}" type="pres">
      <dgm:prSet presAssocID="{A2D6DA4C-38A4-4248-B32F-7F11C93EFFB4}" presName="background3" presStyleLbl="node3" presStyleIdx="1" presStyleCnt="3"/>
      <dgm:spPr/>
    </dgm:pt>
    <dgm:pt modelId="{AA6B3BEB-013D-4298-8997-60ADF20B0DB3}" type="pres">
      <dgm:prSet presAssocID="{A2D6DA4C-38A4-4248-B32F-7F11C93EFFB4}" presName="text3" presStyleLbl="fgAcc3" presStyleIdx="1" presStyleCnt="3" custLinFactNeighborX="27" custLinFactNeighborY="30406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36AFDC10-3742-4690-B74F-2313EFEA3BD3}" type="pres">
      <dgm:prSet presAssocID="{A2D6DA4C-38A4-4248-B32F-7F11C93EFFB4}" presName="hierChild4" presStyleCnt="0"/>
      <dgm:spPr/>
    </dgm:pt>
    <dgm:pt modelId="{B263932B-D470-4F7E-B2CB-5FFF0FB23901}" type="pres">
      <dgm:prSet presAssocID="{6297B7CB-E1F6-486A-8656-16252412241F}" presName="Name17" presStyleLbl="parChTrans1D3" presStyleIdx="2" presStyleCnt="3"/>
      <dgm:spPr/>
      <dgm:t>
        <a:bodyPr/>
        <a:lstStyle/>
        <a:p>
          <a:endParaRPr lang="nl-BE"/>
        </a:p>
      </dgm:t>
    </dgm:pt>
    <dgm:pt modelId="{6009A16F-F0A1-493A-B409-7DFBA9A66C36}" type="pres">
      <dgm:prSet presAssocID="{0ECA472C-4556-4125-9137-ACA62B159B69}" presName="hierRoot3" presStyleCnt="0"/>
      <dgm:spPr/>
    </dgm:pt>
    <dgm:pt modelId="{F179C879-0348-4985-845D-98577F5A8EAA}" type="pres">
      <dgm:prSet presAssocID="{0ECA472C-4556-4125-9137-ACA62B159B69}" presName="composite3" presStyleCnt="0"/>
      <dgm:spPr/>
    </dgm:pt>
    <dgm:pt modelId="{3A243E1A-0E61-4F7C-89B5-094EFF033A53}" type="pres">
      <dgm:prSet presAssocID="{0ECA472C-4556-4125-9137-ACA62B159B69}" presName="background3" presStyleLbl="node3" presStyleIdx="2" presStyleCnt="3"/>
      <dgm:spPr/>
    </dgm:pt>
    <dgm:pt modelId="{8E35B8DA-4AAF-442D-9B61-76B2E90BF241}" type="pres">
      <dgm:prSet presAssocID="{0ECA472C-4556-4125-9137-ACA62B159B69}" presName="text3" presStyleLbl="fgAcc3" presStyleIdx="2" presStyleCnt="3" custLinFactNeighborX="27" custLinFactNeighborY="30406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7CA49E82-AE43-4BDE-B494-306A6CFECDDC}" type="pres">
      <dgm:prSet presAssocID="{0ECA472C-4556-4125-9137-ACA62B159B69}" presName="hierChild4" presStyleCnt="0"/>
      <dgm:spPr/>
    </dgm:pt>
    <dgm:pt modelId="{940D7008-1B1B-46DB-AE35-01CE490EF694}" type="pres">
      <dgm:prSet presAssocID="{2DA2BC76-BC88-4BE8-86BE-1FE8DC7426D9}" presName="Name10" presStyleLbl="parChTrans1D2" presStyleIdx="2" presStyleCnt="3"/>
      <dgm:spPr/>
      <dgm:t>
        <a:bodyPr/>
        <a:lstStyle/>
        <a:p>
          <a:endParaRPr lang="nl-BE"/>
        </a:p>
      </dgm:t>
    </dgm:pt>
    <dgm:pt modelId="{96186E6F-DFC4-4D29-A315-AB3274E17574}" type="pres">
      <dgm:prSet presAssocID="{3854799A-A777-4547-9AD4-8304CBCB3848}" presName="hierRoot2" presStyleCnt="0"/>
      <dgm:spPr/>
    </dgm:pt>
    <dgm:pt modelId="{1D519957-E330-4126-98D4-66339C2C6A08}" type="pres">
      <dgm:prSet presAssocID="{3854799A-A777-4547-9AD4-8304CBCB3848}" presName="composite2" presStyleCnt="0"/>
      <dgm:spPr/>
    </dgm:pt>
    <dgm:pt modelId="{26A277EB-B0A1-4436-909C-E22A479006D3}" type="pres">
      <dgm:prSet presAssocID="{3854799A-A777-4547-9AD4-8304CBCB3848}" presName="background2" presStyleLbl="node2" presStyleIdx="2" presStyleCnt="3"/>
      <dgm:spPr/>
    </dgm:pt>
    <dgm:pt modelId="{9FF07248-8DB7-408F-9975-5584530789C1}" type="pres">
      <dgm:prSet presAssocID="{3854799A-A777-4547-9AD4-8304CBCB3848}" presName="text2" presStyleLbl="fgAcc2" presStyleIdx="2" presStyleCnt="3" custScaleX="84504" custScaleY="63271" custLinFactNeighborX="67047" custLinFactNeighborY="-2282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DF75FAE5-1E56-4A05-9305-AABABA7E53A4}" type="pres">
      <dgm:prSet presAssocID="{3854799A-A777-4547-9AD4-8304CBCB3848}" presName="hierChild3" presStyleCnt="0"/>
      <dgm:spPr/>
    </dgm:pt>
  </dgm:ptLst>
  <dgm:cxnLst>
    <dgm:cxn modelId="{1353D505-BE8B-4CD5-B336-1B0654051718}" srcId="{0BC83B8D-088E-497C-BA87-40719776CD69}" destId="{A12220D7-AF65-4901-858A-FFBD95E1EB36}" srcOrd="0" destOrd="0" parTransId="{27977040-2E11-42F5-9161-C69D60DD6B8E}" sibTransId="{22776CB7-6490-4FD5-9486-97FC77EFB28F}"/>
    <dgm:cxn modelId="{5A01C8AF-5402-4E09-B20F-F84B38E92F6A}" type="presOf" srcId="{0BC83B8D-088E-497C-BA87-40719776CD69}" destId="{92EE1965-BBAC-48A8-821A-833EAF2F9030}" srcOrd="0" destOrd="0" presId="urn:microsoft.com/office/officeart/2005/8/layout/hierarchy1"/>
    <dgm:cxn modelId="{B9D8FCEC-3B00-4C02-AC20-1AF8234832FF}" type="presOf" srcId="{0ECA472C-4556-4125-9137-ACA62B159B69}" destId="{8E35B8DA-4AAF-442D-9B61-76B2E90BF241}" srcOrd="0" destOrd="0" presId="urn:microsoft.com/office/officeart/2005/8/layout/hierarchy1"/>
    <dgm:cxn modelId="{794CE94A-49A9-499F-BBBC-86EC04E02A46}" type="presOf" srcId="{F7F4F41D-29E8-4FB4-B4C9-CA9F60103B04}" destId="{CE8067BC-F5D6-4C68-B330-9D58A3FE933E}" srcOrd="0" destOrd="0" presId="urn:microsoft.com/office/officeart/2005/8/layout/hierarchy1"/>
    <dgm:cxn modelId="{0120E565-FD58-417F-B46B-02F028A2D22B}" srcId="{E8E9A1E7-DEC4-46F6-917A-6A045860A8C3}" destId="{A2D6DA4C-38A4-4248-B32F-7F11C93EFFB4}" srcOrd="1" destOrd="0" parTransId="{F30DDF67-58CB-4A93-8CD7-565C86CBE0E7}" sibTransId="{1883B214-72CF-4A79-9764-FE9256DE8D60}"/>
    <dgm:cxn modelId="{B8E4190F-E1E6-41D7-9A5A-080062E0C97D}" type="presOf" srcId="{3854799A-A777-4547-9AD4-8304CBCB3848}" destId="{9FF07248-8DB7-408F-9975-5584530789C1}" srcOrd="0" destOrd="0" presId="urn:microsoft.com/office/officeart/2005/8/layout/hierarchy1"/>
    <dgm:cxn modelId="{3341D8DC-67DA-4BFB-B05C-19ADE1D17D60}" type="presOf" srcId="{E9BDAC09-2B34-4B82-B697-8649CD7D40F2}" destId="{03701B22-16AC-443C-A5FF-55C6DFD88060}" srcOrd="0" destOrd="0" presId="urn:microsoft.com/office/officeart/2005/8/layout/hierarchy1"/>
    <dgm:cxn modelId="{C1C66C3F-8067-4F9F-BB08-14DB9B8A22AF}" srcId="{A12220D7-AF65-4901-858A-FFBD95E1EB36}" destId="{3854799A-A777-4547-9AD4-8304CBCB3848}" srcOrd="2" destOrd="0" parTransId="{2DA2BC76-BC88-4BE8-86BE-1FE8DC7426D9}" sibTransId="{FC195411-1321-4FF8-B7C9-7F5A09C11545}"/>
    <dgm:cxn modelId="{8A9DA5D9-805B-4F75-B92F-3F1610913C27}" type="presOf" srcId="{8EDEFC8A-EC92-4C00-962E-47C33A84F50D}" destId="{F76606B7-8B82-48AA-B223-6B271052AF02}" srcOrd="0" destOrd="0" presId="urn:microsoft.com/office/officeart/2005/8/layout/hierarchy1"/>
    <dgm:cxn modelId="{314E9773-9532-4C49-9E15-7F9F73C82690}" srcId="{E8E9A1E7-DEC4-46F6-917A-6A045860A8C3}" destId="{8EDEFC8A-EC92-4C00-962E-47C33A84F50D}" srcOrd="0" destOrd="0" parTransId="{7951234D-CCAC-482A-886F-CBC1C7016E5D}" sibTransId="{22345A1C-448D-41B1-BFEE-1F4C86C53DEA}"/>
    <dgm:cxn modelId="{DD7BF516-95E3-4137-941C-0FBC6030AE10}" type="presOf" srcId="{A12220D7-AF65-4901-858A-FFBD95E1EB36}" destId="{281CBD74-9BC2-4CF2-96E7-F5DCB9A7AF3D}" srcOrd="0" destOrd="0" presId="urn:microsoft.com/office/officeart/2005/8/layout/hierarchy1"/>
    <dgm:cxn modelId="{ADA3D6BD-6E46-443E-8B89-E12CD2D813C7}" type="presOf" srcId="{B7290F08-BC18-48D9-8F9E-ABDCAF16359E}" destId="{2B5DAA0D-9A7E-4E04-8517-B4BE833C3871}" srcOrd="0" destOrd="0" presId="urn:microsoft.com/office/officeart/2005/8/layout/hierarchy1"/>
    <dgm:cxn modelId="{050A44C6-E537-464C-B2E7-542EE1A4DC16}" type="presOf" srcId="{2DA2BC76-BC88-4BE8-86BE-1FE8DC7426D9}" destId="{940D7008-1B1B-46DB-AE35-01CE490EF694}" srcOrd="0" destOrd="0" presId="urn:microsoft.com/office/officeart/2005/8/layout/hierarchy1"/>
    <dgm:cxn modelId="{4BB0777D-2EE4-4AC2-B641-DD3A4E3463CA}" srcId="{A12220D7-AF65-4901-858A-FFBD95E1EB36}" destId="{B7290F08-BC18-48D9-8F9E-ABDCAF16359E}" srcOrd="0" destOrd="0" parTransId="{F7F4F41D-29E8-4FB4-B4C9-CA9F60103B04}" sibTransId="{5AC81464-6FC3-4DAD-8335-939C259E474E}"/>
    <dgm:cxn modelId="{D6292647-92C2-4A59-A15B-8D15BBC5AE89}" srcId="{A12220D7-AF65-4901-858A-FFBD95E1EB36}" destId="{E8E9A1E7-DEC4-46F6-917A-6A045860A8C3}" srcOrd="1" destOrd="0" parTransId="{E9BDAC09-2B34-4B82-B697-8649CD7D40F2}" sibTransId="{E7C1E917-73D4-48AE-9891-0D53670EE3BC}"/>
    <dgm:cxn modelId="{DFFC614E-D3C5-4D09-BF0C-AE289B3E4383}" type="presOf" srcId="{7951234D-CCAC-482A-886F-CBC1C7016E5D}" destId="{DBB3941D-EB1B-49D9-B625-14D84B681B41}" srcOrd="0" destOrd="0" presId="urn:microsoft.com/office/officeart/2005/8/layout/hierarchy1"/>
    <dgm:cxn modelId="{F0281F53-D1A9-4077-AA88-685108A3AD7D}" type="presOf" srcId="{E8E9A1E7-DEC4-46F6-917A-6A045860A8C3}" destId="{B9698EC9-73B4-4EAC-AA3E-24C9B160D5AD}" srcOrd="0" destOrd="0" presId="urn:microsoft.com/office/officeart/2005/8/layout/hierarchy1"/>
    <dgm:cxn modelId="{31A1EB71-66BF-460F-A749-1081F3AC2C32}" type="presOf" srcId="{F30DDF67-58CB-4A93-8CD7-565C86CBE0E7}" destId="{29966134-91FF-4293-A31A-133E82FE32C4}" srcOrd="0" destOrd="0" presId="urn:microsoft.com/office/officeart/2005/8/layout/hierarchy1"/>
    <dgm:cxn modelId="{0076FA61-2160-4741-BCD2-2FA24DF4B45E}" type="presOf" srcId="{A2D6DA4C-38A4-4248-B32F-7F11C93EFFB4}" destId="{AA6B3BEB-013D-4298-8997-60ADF20B0DB3}" srcOrd="0" destOrd="0" presId="urn:microsoft.com/office/officeart/2005/8/layout/hierarchy1"/>
    <dgm:cxn modelId="{262AA5D7-40C3-4D4F-A9DB-46EAD3B6E893}" srcId="{E8E9A1E7-DEC4-46F6-917A-6A045860A8C3}" destId="{0ECA472C-4556-4125-9137-ACA62B159B69}" srcOrd="2" destOrd="0" parTransId="{6297B7CB-E1F6-486A-8656-16252412241F}" sibTransId="{364749D3-E4D6-42DA-8A07-F07E2E74409C}"/>
    <dgm:cxn modelId="{001D5980-18FB-4E5D-9773-E6413879D313}" type="presOf" srcId="{6297B7CB-E1F6-486A-8656-16252412241F}" destId="{B263932B-D470-4F7E-B2CB-5FFF0FB23901}" srcOrd="0" destOrd="0" presId="urn:microsoft.com/office/officeart/2005/8/layout/hierarchy1"/>
    <dgm:cxn modelId="{2A17885D-BE0F-4D95-8558-9E82F41FD086}" type="presParOf" srcId="{92EE1965-BBAC-48A8-821A-833EAF2F9030}" destId="{2F587156-57F5-435A-979C-2FFF634FD21D}" srcOrd="0" destOrd="0" presId="urn:microsoft.com/office/officeart/2005/8/layout/hierarchy1"/>
    <dgm:cxn modelId="{C6D3D594-7FD4-439C-99BB-0E40240EB22A}" type="presParOf" srcId="{2F587156-57F5-435A-979C-2FFF634FD21D}" destId="{B17422CA-4205-4428-8346-30364D83F28F}" srcOrd="0" destOrd="0" presId="urn:microsoft.com/office/officeart/2005/8/layout/hierarchy1"/>
    <dgm:cxn modelId="{36DC1E3B-E9F3-495A-9537-0E471440E107}" type="presParOf" srcId="{B17422CA-4205-4428-8346-30364D83F28F}" destId="{22C64E61-2A49-4B9B-9636-B1F83286A836}" srcOrd="0" destOrd="0" presId="urn:microsoft.com/office/officeart/2005/8/layout/hierarchy1"/>
    <dgm:cxn modelId="{E46821AA-9859-4C61-94E2-A6F3F3C14373}" type="presParOf" srcId="{B17422CA-4205-4428-8346-30364D83F28F}" destId="{281CBD74-9BC2-4CF2-96E7-F5DCB9A7AF3D}" srcOrd="1" destOrd="0" presId="urn:microsoft.com/office/officeart/2005/8/layout/hierarchy1"/>
    <dgm:cxn modelId="{35E1E2F7-17D5-4F1F-92F9-91E67D4A6F1B}" type="presParOf" srcId="{2F587156-57F5-435A-979C-2FFF634FD21D}" destId="{B9C83EED-418A-4D51-B9E7-4EE944555BCC}" srcOrd="1" destOrd="0" presId="urn:microsoft.com/office/officeart/2005/8/layout/hierarchy1"/>
    <dgm:cxn modelId="{8A0112CC-C770-46FD-965F-F390898E11A8}" type="presParOf" srcId="{B9C83EED-418A-4D51-B9E7-4EE944555BCC}" destId="{CE8067BC-F5D6-4C68-B330-9D58A3FE933E}" srcOrd="0" destOrd="0" presId="urn:microsoft.com/office/officeart/2005/8/layout/hierarchy1"/>
    <dgm:cxn modelId="{B3C241F6-3E90-46F7-B9EA-EE84A66B532A}" type="presParOf" srcId="{B9C83EED-418A-4D51-B9E7-4EE944555BCC}" destId="{AD8E3862-53D8-4927-9236-55065AC31ECD}" srcOrd="1" destOrd="0" presId="urn:microsoft.com/office/officeart/2005/8/layout/hierarchy1"/>
    <dgm:cxn modelId="{67B2E4EF-764B-4B28-B873-E84B2615A5FC}" type="presParOf" srcId="{AD8E3862-53D8-4927-9236-55065AC31ECD}" destId="{4FB0EC8E-3D16-449D-A648-C8728E01DDA5}" srcOrd="0" destOrd="0" presId="urn:microsoft.com/office/officeart/2005/8/layout/hierarchy1"/>
    <dgm:cxn modelId="{A361DD8A-4510-4F11-B2E1-76F3B1F4F675}" type="presParOf" srcId="{4FB0EC8E-3D16-449D-A648-C8728E01DDA5}" destId="{324B5CCC-F8FD-41DE-876C-19FAD3028402}" srcOrd="0" destOrd="0" presId="urn:microsoft.com/office/officeart/2005/8/layout/hierarchy1"/>
    <dgm:cxn modelId="{AEFB2236-1976-446B-859E-911E54320345}" type="presParOf" srcId="{4FB0EC8E-3D16-449D-A648-C8728E01DDA5}" destId="{2B5DAA0D-9A7E-4E04-8517-B4BE833C3871}" srcOrd="1" destOrd="0" presId="urn:microsoft.com/office/officeart/2005/8/layout/hierarchy1"/>
    <dgm:cxn modelId="{15F885B0-0C7C-40B0-A7FF-CDA82246DAFD}" type="presParOf" srcId="{AD8E3862-53D8-4927-9236-55065AC31ECD}" destId="{CC9C271C-6A58-4B7D-ACCB-A183FD527E4F}" srcOrd="1" destOrd="0" presId="urn:microsoft.com/office/officeart/2005/8/layout/hierarchy1"/>
    <dgm:cxn modelId="{0516E851-AE4B-4E23-82D9-83A04D42820B}" type="presParOf" srcId="{B9C83EED-418A-4D51-B9E7-4EE944555BCC}" destId="{03701B22-16AC-443C-A5FF-55C6DFD88060}" srcOrd="2" destOrd="0" presId="urn:microsoft.com/office/officeart/2005/8/layout/hierarchy1"/>
    <dgm:cxn modelId="{FC1F7214-5A83-42B3-B626-6CA05D51D5E4}" type="presParOf" srcId="{B9C83EED-418A-4D51-B9E7-4EE944555BCC}" destId="{1461C5C5-C1F0-4EB0-A3B9-2E5DAF5595AB}" srcOrd="3" destOrd="0" presId="urn:microsoft.com/office/officeart/2005/8/layout/hierarchy1"/>
    <dgm:cxn modelId="{EBE965DE-22E6-4900-A3B7-04E7A9866A73}" type="presParOf" srcId="{1461C5C5-C1F0-4EB0-A3B9-2E5DAF5595AB}" destId="{76A79BE6-5CDB-4D50-8646-04959F30BBB2}" srcOrd="0" destOrd="0" presId="urn:microsoft.com/office/officeart/2005/8/layout/hierarchy1"/>
    <dgm:cxn modelId="{6AF6CC97-B6C7-433E-9444-ABD56128E025}" type="presParOf" srcId="{76A79BE6-5CDB-4D50-8646-04959F30BBB2}" destId="{DE3B4F4C-D48E-4AA3-88F3-554BDD8F48D0}" srcOrd="0" destOrd="0" presId="urn:microsoft.com/office/officeart/2005/8/layout/hierarchy1"/>
    <dgm:cxn modelId="{C58D8A24-E096-457E-BCDB-53FFA0A56FE4}" type="presParOf" srcId="{76A79BE6-5CDB-4D50-8646-04959F30BBB2}" destId="{B9698EC9-73B4-4EAC-AA3E-24C9B160D5AD}" srcOrd="1" destOrd="0" presId="urn:microsoft.com/office/officeart/2005/8/layout/hierarchy1"/>
    <dgm:cxn modelId="{D3E17994-0DC7-463D-9CB5-0A100F2F251B}" type="presParOf" srcId="{1461C5C5-C1F0-4EB0-A3B9-2E5DAF5595AB}" destId="{1F95E2F2-F037-482E-86D5-CDDC8A65428A}" srcOrd="1" destOrd="0" presId="urn:microsoft.com/office/officeart/2005/8/layout/hierarchy1"/>
    <dgm:cxn modelId="{4BB2A9BB-070F-4068-8544-50F98DBE8635}" type="presParOf" srcId="{1F95E2F2-F037-482E-86D5-CDDC8A65428A}" destId="{DBB3941D-EB1B-49D9-B625-14D84B681B41}" srcOrd="0" destOrd="0" presId="urn:microsoft.com/office/officeart/2005/8/layout/hierarchy1"/>
    <dgm:cxn modelId="{887B94BF-2168-4EB8-B821-F98D4B563C17}" type="presParOf" srcId="{1F95E2F2-F037-482E-86D5-CDDC8A65428A}" destId="{06115896-8F47-4287-BA07-AE02F524DC4B}" srcOrd="1" destOrd="0" presId="urn:microsoft.com/office/officeart/2005/8/layout/hierarchy1"/>
    <dgm:cxn modelId="{312DF0D8-4D33-4C24-8E61-709E93682541}" type="presParOf" srcId="{06115896-8F47-4287-BA07-AE02F524DC4B}" destId="{A11C7756-59CE-47EC-BE52-B0852915D96B}" srcOrd="0" destOrd="0" presId="urn:microsoft.com/office/officeart/2005/8/layout/hierarchy1"/>
    <dgm:cxn modelId="{CB1F71FC-EF23-4FD7-A7FB-A296E5DB1B01}" type="presParOf" srcId="{A11C7756-59CE-47EC-BE52-B0852915D96B}" destId="{791F65E1-A5B3-4ED3-89E3-D8D3115F8AE5}" srcOrd="0" destOrd="0" presId="urn:microsoft.com/office/officeart/2005/8/layout/hierarchy1"/>
    <dgm:cxn modelId="{2A7F72CD-1CC9-43EE-8B04-3565B2288DD1}" type="presParOf" srcId="{A11C7756-59CE-47EC-BE52-B0852915D96B}" destId="{F76606B7-8B82-48AA-B223-6B271052AF02}" srcOrd="1" destOrd="0" presId="urn:microsoft.com/office/officeart/2005/8/layout/hierarchy1"/>
    <dgm:cxn modelId="{F150DE5C-FF51-41B3-A2D0-D994F3805975}" type="presParOf" srcId="{06115896-8F47-4287-BA07-AE02F524DC4B}" destId="{64AD410F-22D8-41DB-A546-1C2D14714E14}" srcOrd="1" destOrd="0" presId="urn:microsoft.com/office/officeart/2005/8/layout/hierarchy1"/>
    <dgm:cxn modelId="{76D1A1EB-0AF0-40FE-82E0-71C8741D2967}" type="presParOf" srcId="{1F95E2F2-F037-482E-86D5-CDDC8A65428A}" destId="{29966134-91FF-4293-A31A-133E82FE32C4}" srcOrd="2" destOrd="0" presId="urn:microsoft.com/office/officeart/2005/8/layout/hierarchy1"/>
    <dgm:cxn modelId="{5E7E1527-A36F-40D5-AE38-E56E34EA60F7}" type="presParOf" srcId="{1F95E2F2-F037-482E-86D5-CDDC8A65428A}" destId="{B38FE478-AB95-42DF-B5D8-347FEDED4EF5}" srcOrd="3" destOrd="0" presId="urn:microsoft.com/office/officeart/2005/8/layout/hierarchy1"/>
    <dgm:cxn modelId="{E6BD350B-BEF3-4B5E-A2C1-61424F09D53A}" type="presParOf" srcId="{B38FE478-AB95-42DF-B5D8-347FEDED4EF5}" destId="{0FA9129A-BBDC-42B8-AC6F-378D60A66720}" srcOrd="0" destOrd="0" presId="urn:microsoft.com/office/officeart/2005/8/layout/hierarchy1"/>
    <dgm:cxn modelId="{59A3DE8F-F2F8-4135-B8D7-F9C01DFD7A42}" type="presParOf" srcId="{0FA9129A-BBDC-42B8-AC6F-378D60A66720}" destId="{EBC040A8-0126-4CA7-9573-60E22EE2AF53}" srcOrd="0" destOrd="0" presId="urn:microsoft.com/office/officeart/2005/8/layout/hierarchy1"/>
    <dgm:cxn modelId="{BBDE3436-B6B5-4178-B5AA-D2C586637B2E}" type="presParOf" srcId="{0FA9129A-BBDC-42B8-AC6F-378D60A66720}" destId="{AA6B3BEB-013D-4298-8997-60ADF20B0DB3}" srcOrd="1" destOrd="0" presId="urn:microsoft.com/office/officeart/2005/8/layout/hierarchy1"/>
    <dgm:cxn modelId="{FB4E922A-BDCC-48E7-9044-AE16C340A5A0}" type="presParOf" srcId="{B38FE478-AB95-42DF-B5D8-347FEDED4EF5}" destId="{36AFDC10-3742-4690-B74F-2313EFEA3BD3}" srcOrd="1" destOrd="0" presId="urn:microsoft.com/office/officeart/2005/8/layout/hierarchy1"/>
    <dgm:cxn modelId="{24FF19C8-7073-4160-9AD3-824A237D6F98}" type="presParOf" srcId="{1F95E2F2-F037-482E-86D5-CDDC8A65428A}" destId="{B263932B-D470-4F7E-B2CB-5FFF0FB23901}" srcOrd="4" destOrd="0" presId="urn:microsoft.com/office/officeart/2005/8/layout/hierarchy1"/>
    <dgm:cxn modelId="{9C8FA82E-6AA0-4352-8ED7-D46057467ACF}" type="presParOf" srcId="{1F95E2F2-F037-482E-86D5-CDDC8A65428A}" destId="{6009A16F-F0A1-493A-B409-7DFBA9A66C36}" srcOrd="5" destOrd="0" presId="urn:microsoft.com/office/officeart/2005/8/layout/hierarchy1"/>
    <dgm:cxn modelId="{E10461CE-37FC-4268-B327-791C69F96C9A}" type="presParOf" srcId="{6009A16F-F0A1-493A-B409-7DFBA9A66C36}" destId="{F179C879-0348-4985-845D-98577F5A8EAA}" srcOrd="0" destOrd="0" presId="urn:microsoft.com/office/officeart/2005/8/layout/hierarchy1"/>
    <dgm:cxn modelId="{A6DEDB55-69FA-4988-A770-7E09DA53C800}" type="presParOf" srcId="{F179C879-0348-4985-845D-98577F5A8EAA}" destId="{3A243E1A-0E61-4F7C-89B5-094EFF033A53}" srcOrd="0" destOrd="0" presId="urn:microsoft.com/office/officeart/2005/8/layout/hierarchy1"/>
    <dgm:cxn modelId="{A4565924-6E0E-4412-938E-61370840E922}" type="presParOf" srcId="{F179C879-0348-4985-845D-98577F5A8EAA}" destId="{8E35B8DA-4AAF-442D-9B61-76B2E90BF241}" srcOrd="1" destOrd="0" presId="urn:microsoft.com/office/officeart/2005/8/layout/hierarchy1"/>
    <dgm:cxn modelId="{1B2201AC-668B-4CF1-B305-C48AAA261CDB}" type="presParOf" srcId="{6009A16F-F0A1-493A-B409-7DFBA9A66C36}" destId="{7CA49E82-AE43-4BDE-B494-306A6CFECDDC}" srcOrd="1" destOrd="0" presId="urn:microsoft.com/office/officeart/2005/8/layout/hierarchy1"/>
    <dgm:cxn modelId="{024DB3EB-FEE2-4730-8451-882D80CC9585}" type="presParOf" srcId="{B9C83EED-418A-4D51-B9E7-4EE944555BCC}" destId="{940D7008-1B1B-46DB-AE35-01CE490EF694}" srcOrd="4" destOrd="0" presId="urn:microsoft.com/office/officeart/2005/8/layout/hierarchy1"/>
    <dgm:cxn modelId="{610E956F-BFC8-4BEA-B6B4-631751728E09}" type="presParOf" srcId="{B9C83EED-418A-4D51-B9E7-4EE944555BCC}" destId="{96186E6F-DFC4-4D29-A315-AB3274E17574}" srcOrd="5" destOrd="0" presId="urn:microsoft.com/office/officeart/2005/8/layout/hierarchy1"/>
    <dgm:cxn modelId="{D6A8C119-B873-4582-A7EF-6B45C9A1CA4F}" type="presParOf" srcId="{96186E6F-DFC4-4D29-A315-AB3274E17574}" destId="{1D519957-E330-4126-98D4-66339C2C6A08}" srcOrd="0" destOrd="0" presId="urn:microsoft.com/office/officeart/2005/8/layout/hierarchy1"/>
    <dgm:cxn modelId="{CE310DE2-F0CC-47E9-9E58-3D45636CFFE5}" type="presParOf" srcId="{1D519957-E330-4126-98D4-66339C2C6A08}" destId="{26A277EB-B0A1-4436-909C-E22A479006D3}" srcOrd="0" destOrd="0" presId="urn:microsoft.com/office/officeart/2005/8/layout/hierarchy1"/>
    <dgm:cxn modelId="{6CBAD414-F812-459C-84D8-592F08E25DF1}" type="presParOf" srcId="{1D519957-E330-4126-98D4-66339C2C6A08}" destId="{9FF07248-8DB7-408F-9975-5584530789C1}" srcOrd="1" destOrd="0" presId="urn:microsoft.com/office/officeart/2005/8/layout/hierarchy1"/>
    <dgm:cxn modelId="{D62309B3-531E-46E2-8211-68AF72016A96}" type="presParOf" srcId="{96186E6F-DFC4-4D29-A315-AB3274E17574}" destId="{DF75FAE5-1E56-4A05-9305-AABABA7E53A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CB14FF-1429-4374-AD61-F43CDD2F06C2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9CFDC190-3BA2-42CC-B0F1-FC2951678958}">
      <dgm:prSet phldrT="[Tekst]" custT="1"/>
      <dgm:spPr/>
      <dgm:t>
        <a:bodyPr/>
        <a:lstStyle/>
        <a:p>
          <a:r>
            <a:rPr lang="nl-BE" sz="1600" dirty="0" smtClean="0"/>
            <a:t>Wembley</a:t>
          </a:r>
          <a:endParaRPr lang="nl-BE" sz="1600" dirty="0"/>
        </a:p>
      </dgm:t>
    </dgm:pt>
    <dgm:pt modelId="{9E463AB1-1701-4618-94D4-A76CC37FAC41}" type="parTrans" cxnId="{BF50B55F-7977-46E6-81DD-E72A71C44055}">
      <dgm:prSet/>
      <dgm:spPr/>
      <dgm:t>
        <a:bodyPr/>
        <a:lstStyle/>
        <a:p>
          <a:endParaRPr lang="nl-BE" sz="1600"/>
        </a:p>
      </dgm:t>
    </dgm:pt>
    <dgm:pt modelId="{F886EA7C-1671-4A88-9469-C6CB2487911D}" type="sibTrans" cxnId="{BF50B55F-7977-46E6-81DD-E72A71C44055}">
      <dgm:prSet/>
      <dgm:spPr/>
      <dgm:t>
        <a:bodyPr/>
        <a:lstStyle/>
        <a:p>
          <a:endParaRPr lang="nl-BE" sz="1600"/>
        </a:p>
      </dgm:t>
    </dgm:pt>
    <dgm:pt modelId="{C06B0E51-CF9A-4A28-B1A8-889DC4B2F3B0}" type="asst">
      <dgm:prSet phldrT="[Tekst]" custT="1"/>
      <dgm:spPr/>
      <dgm:t>
        <a:bodyPr/>
        <a:lstStyle/>
        <a:p>
          <a:r>
            <a:rPr lang="nl-BE" sz="1600" dirty="0" smtClean="0"/>
            <a:t>Trainingsmogelijkheden</a:t>
          </a:r>
          <a:endParaRPr lang="nl-BE" sz="1600" dirty="0"/>
        </a:p>
      </dgm:t>
    </dgm:pt>
    <dgm:pt modelId="{3ABB24A7-687F-4616-B87C-83D4F5F4D1E5}" type="parTrans" cxnId="{9A8F9645-69C5-4501-B686-EDFD0D1D6CB9}">
      <dgm:prSet/>
      <dgm:spPr/>
      <dgm:t>
        <a:bodyPr/>
        <a:lstStyle/>
        <a:p>
          <a:endParaRPr lang="nl-BE" sz="1600"/>
        </a:p>
      </dgm:t>
    </dgm:pt>
    <dgm:pt modelId="{C5D3B60F-7382-4BE7-A7C0-57DBF842775A}" type="sibTrans" cxnId="{9A8F9645-69C5-4501-B686-EDFD0D1D6CB9}">
      <dgm:prSet/>
      <dgm:spPr/>
      <dgm:t>
        <a:bodyPr/>
        <a:lstStyle/>
        <a:p>
          <a:endParaRPr lang="nl-BE" sz="1600"/>
        </a:p>
      </dgm:t>
    </dgm:pt>
    <dgm:pt modelId="{A0422DE4-3C9B-400C-B0DA-5E5E67CF2322}">
      <dgm:prSet phldrT="[Tekst]" custT="1"/>
      <dgm:spPr/>
      <dgm:t>
        <a:bodyPr/>
        <a:lstStyle/>
        <a:p>
          <a:pPr algn="ctr"/>
          <a:r>
            <a:rPr lang="nl-BE" sz="2000" b="1" u="sng" dirty="0" smtClean="0"/>
            <a:t>Lopen</a:t>
          </a:r>
          <a:r>
            <a:rPr lang="nl-BE" sz="1600" dirty="0" smtClean="0"/>
            <a:t/>
          </a:r>
          <a:br>
            <a:rPr lang="nl-BE" sz="1600" dirty="0" smtClean="0"/>
          </a:br>
          <a:r>
            <a:rPr lang="nl-BE" sz="1600" dirty="0" smtClean="0"/>
            <a:t>- spurt</a:t>
          </a:r>
          <a:br>
            <a:rPr lang="nl-BE" sz="1600" dirty="0" smtClean="0"/>
          </a:br>
          <a:r>
            <a:rPr lang="nl-BE" sz="1600" dirty="0" smtClean="0"/>
            <a:t>- afstand</a:t>
          </a:r>
          <a:br>
            <a:rPr lang="nl-BE" sz="1600" dirty="0" smtClean="0"/>
          </a:br>
          <a:r>
            <a:rPr lang="nl-BE" sz="1600" dirty="0" smtClean="0"/>
            <a:t>- horden</a:t>
          </a:r>
          <a:br>
            <a:rPr lang="nl-BE" sz="1600" dirty="0" smtClean="0"/>
          </a:br>
          <a:r>
            <a:rPr lang="nl-BE" sz="1600" dirty="0" smtClean="0"/>
            <a:t>- </a:t>
          </a:r>
          <a:r>
            <a:rPr lang="nl-BE" sz="1600" dirty="0" err="1" smtClean="0"/>
            <a:t>steeple</a:t>
          </a:r>
          <a:r>
            <a:rPr lang="nl-BE" sz="1600" dirty="0" smtClean="0"/>
            <a:t/>
          </a:r>
          <a:br>
            <a:rPr lang="nl-BE" sz="1600" dirty="0" smtClean="0"/>
          </a:br>
          <a:r>
            <a:rPr lang="nl-BE" sz="1600" dirty="0" smtClean="0"/>
            <a:t>- aflossingen</a:t>
          </a:r>
          <a:endParaRPr lang="nl-BE" sz="1600" dirty="0"/>
        </a:p>
      </dgm:t>
    </dgm:pt>
    <dgm:pt modelId="{A5CF55EE-5B3A-4295-B8D7-6F7A37A2E629}" type="parTrans" cxnId="{F6E0F359-4C1E-4368-83D8-3FDA22DDF679}">
      <dgm:prSet/>
      <dgm:spPr/>
      <dgm:t>
        <a:bodyPr/>
        <a:lstStyle/>
        <a:p>
          <a:endParaRPr lang="nl-BE" sz="1600"/>
        </a:p>
      </dgm:t>
    </dgm:pt>
    <dgm:pt modelId="{2770BCC1-DD63-4304-B70E-C09E482C1CB3}" type="sibTrans" cxnId="{F6E0F359-4C1E-4368-83D8-3FDA22DDF679}">
      <dgm:prSet/>
      <dgm:spPr/>
      <dgm:t>
        <a:bodyPr/>
        <a:lstStyle/>
        <a:p>
          <a:endParaRPr lang="nl-BE" sz="1600"/>
        </a:p>
      </dgm:t>
    </dgm:pt>
    <dgm:pt modelId="{404DAD91-008C-420E-8D62-AF1AEFB8F70F}">
      <dgm:prSet phldrT="[Tekst]" custT="1"/>
      <dgm:spPr/>
      <dgm:t>
        <a:bodyPr/>
        <a:lstStyle/>
        <a:p>
          <a:r>
            <a:rPr lang="nl-BE" sz="2000" b="1" u="sng" dirty="0" smtClean="0"/>
            <a:t>Werpen</a:t>
          </a:r>
          <a:r>
            <a:rPr lang="nl-BE" sz="1600" dirty="0" smtClean="0"/>
            <a:t/>
          </a:r>
          <a:br>
            <a:rPr lang="nl-BE" sz="1600" dirty="0" smtClean="0"/>
          </a:br>
          <a:r>
            <a:rPr lang="nl-BE" sz="1600" dirty="0" smtClean="0"/>
            <a:t>- kogel</a:t>
          </a:r>
          <a:br>
            <a:rPr lang="nl-BE" sz="1600" dirty="0" smtClean="0"/>
          </a:br>
          <a:r>
            <a:rPr lang="nl-BE" sz="1600" dirty="0" smtClean="0"/>
            <a:t>- hockey – speer</a:t>
          </a:r>
          <a:br>
            <a:rPr lang="nl-BE" sz="1600" dirty="0" smtClean="0"/>
          </a:br>
          <a:r>
            <a:rPr lang="nl-BE" sz="1600" dirty="0" smtClean="0"/>
            <a:t>- discus</a:t>
          </a:r>
          <a:br>
            <a:rPr lang="nl-BE" sz="1600" dirty="0" smtClean="0"/>
          </a:br>
          <a:r>
            <a:rPr lang="nl-BE" sz="1600" dirty="0" smtClean="0"/>
            <a:t>- hamer</a:t>
          </a:r>
          <a:endParaRPr lang="nl-BE" sz="1600" dirty="0"/>
        </a:p>
      </dgm:t>
    </dgm:pt>
    <dgm:pt modelId="{190CACBC-3085-465A-8177-7D2B698D5893}" type="parTrans" cxnId="{883BE5DC-1CE8-4E8B-A6AE-634CA93D9EDE}">
      <dgm:prSet/>
      <dgm:spPr/>
      <dgm:t>
        <a:bodyPr/>
        <a:lstStyle/>
        <a:p>
          <a:endParaRPr lang="nl-BE" sz="1600"/>
        </a:p>
      </dgm:t>
    </dgm:pt>
    <dgm:pt modelId="{6737F6A5-E03F-48E4-801F-E6F911BCC722}" type="sibTrans" cxnId="{883BE5DC-1CE8-4E8B-A6AE-634CA93D9EDE}">
      <dgm:prSet/>
      <dgm:spPr/>
      <dgm:t>
        <a:bodyPr/>
        <a:lstStyle/>
        <a:p>
          <a:endParaRPr lang="nl-BE" sz="1600"/>
        </a:p>
      </dgm:t>
    </dgm:pt>
    <dgm:pt modelId="{DC517766-0BDF-451A-B6FF-372913466C16}">
      <dgm:prSet phldrT="[Tekst]" custT="1"/>
      <dgm:spPr/>
      <dgm:t>
        <a:bodyPr/>
        <a:lstStyle/>
        <a:p>
          <a:r>
            <a:rPr lang="nl-BE" sz="2000" b="1" u="sng" dirty="0" smtClean="0"/>
            <a:t>Springen</a:t>
          </a:r>
          <a:r>
            <a:rPr lang="nl-BE" sz="1600" dirty="0" smtClean="0"/>
            <a:t/>
          </a:r>
          <a:br>
            <a:rPr lang="nl-BE" sz="1600" dirty="0" smtClean="0"/>
          </a:br>
          <a:r>
            <a:rPr lang="nl-BE" sz="1600" dirty="0" smtClean="0"/>
            <a:t>- ver</a:t>
          </a:r>
          <a:br>
            <a:rPr lang="nl-BE" sz="1600" dirty="0" smtClean="0"/>
          </a:br>
          <a:r>
            <a:rPr lang="nl-BE" sz="1600" dirty="0" smtClean="0"/>
            <a:t>- hinkstapspringen</a:t>
          </a:r>
          <a:br>
            <a:rPr lang="nl-BE" sz="1600" dirty="0" smtClean="0"/>
          </a:br>
          <a:r>
            <a:rPr lang="nl-BE" sz="1600" dirty="0" smtClean="0"/>
            <a:t>- hoog</a:t>
          </a:r>
          <a:br>
            <a:rPr lang="nl-BE" sz="1600" dirty="0" smtClean="0"/>
          </a:br>
          <a:r>
            <a:rPr lang="nl-BE" sz="1600" dirty="0" smtClean="0"/>
            <a:t>- polsstok</a:t>
          </a:r>
          <a:endParaRPr lang="nl-BE" sz="1600" dirty="0"/>
        </a:p>
      </dgm:t>
    </dgm:pt>
    <dgm:pt modelId="{4430669B-6CF3-4280-AE42-CA6227FF44F3}" type="parTrans" cxnId="{7F7B0ED4-0AE0-407D-B9CB-10DFC8DE2D53}">
      <dgm:prSet/>
      <dgm:spPr/>
      <dgm:t>
        <a:bodyPr/>
        <a:lstStyle/>
        <a:p>
          <a:endParaRPr lang="nl-BE" sz="1600"/>
        </a:p>
      </dgm:t>
    </dgm:pt>
    <dgm:pt modelId="{EB961CE8-51F8-42B5-9098-F00A6B7D4ACC}" type="sibTrans" cxnId="{7F7B0ED4-0AE0-407D-B9CB-10DFC8DE2D53}">
      <dgm:prSet/>
      <dgm:spPr/>
      <dgm:t>
        <a:bodyPr/>
        <a:lstStyle/>
        <a:p>
          <a:endParaRPr lang="nl-BE" sz="1600"/>
        </a:p>
      </dgm:t>
    </dgm:pt>
    <dgm:pt modelId="{D9BC5235-0F35-4E80-9B24-250F1BC028CE}" type="asst">
      <dgm:prSet phldrT="[Tekst]" custT="1"/>
      <dgm:spPr/>
      <dgm:t>
        <a:bodyPr/>
        <a:lstStyle/>
        <a:p>
          <a:r>
            <a:rPr lang="nl-BE" sz="1600" dirty="0" smtClean="0"/>
            <a:t>Faciliteiten</a:t>
          </a:r>
          <a:endParaRPr lang="nl-BE" sz="1600" dirty="0"/>
        </a:p>
      </dgm:t>
    </dgm:pt>
    <dgm:pt modelId="{55382CFA-83CE-475F-B0E0-20284F6FB8B9}" type="sibTrans" cxnId="{C0AED18F-CD40-428F-93E4-C0D5714FC9CA}">
      <dgm:prSet/>
      <dgm:spPr/>
      <dgm:t>
        <a:bodyPr/>
        <a:lstStyle/>
        <a:p>
          <a:endParaRPr lang="nl-BE" sz="1600"/>
        </a:p>
      </dgm:t>
    </dgm:pt>
    <dgm:pt modelId="{00046151-8CC4-4834-9B81-6321166F11C4}" type="parTrans" cxnId="{C0AED18F-CD40-428F-93E4-C0D5714FC9CA}">
      <dgm:prSet/>
      <dgm:spPr/>
      <dgm:t>
        <a:bodyPr/>
        <a:lstStyle/>
        <a:p>
          <a:endParaRPr lang="nl-BE" sz="1600"/>
        </a:p>
      </dgm:t>
    </dgm:pt>
    <dgm:pt modelId="{84CBD5D1-C3F3-4F83-80FF-AD7A6FAD2AC8}">
      <dgm:prSet phldrT="[Tekst]" custT="1"/>
      <dgm:spPr/>
      <dgm:t>
        <a:bodyPr/>
        <a:lstStyle/>
        <a:p>
          <a:r>
            <a:rPr lang="nl-BE" sz="1600" dirty="0" smtClean="0"/>
            <a:t>Toiletten</a:t>
          </a:r>
          <a:br>
            <a:rPr lang="nl-BE" sz="1600" dirty="0" smtClean="0"/>
          </a:br>
          <a:r>
            <a:rPr lang="nl-BE" sz="1600" dirty="0" smtClean="0"/>
            <a:t> Warme Douches</a:t>
          </a:r>
          <a:br>
            <a:rPr lang="nl-BE" sz="1600" dirty="0" smtClean="0"/>
          </a:br>
          <a:r>
            <a:rPr lang="nl-BE" sz="1600" dirty="0" smtClean="0"/>
            <a:t> Sportzaal in de winter</a:t>
          </a:r>
          <a:endParaRPr lang="nl-BE" sz="1600" dirty="0"/>
        </a:p>
      </dgm:t>
    </dgm:pt>
    <dgm:pt modelId="{13BF9CB3-B122-477E-A9B0-6F82A4A57692}" type="parTrans" cxnId="{0BC2CD05-6A0D-4E7A-B207-B16846A6D74D}">
      <dgm:prSet/>
      <dgm:spPr/>
      <dgm:t>
        <a:bodyPr/>
        <a:lstStyle/>
        <a:p>
          <a:endParaRPr lang="nl-BE" sz="1600"/>
        </a:p>
      </dgm:t>
    </dgm:pt>
    <dgm:pt modelId="{9AEEDF84-4525-47E8-94D6-DCF3F3A52843}" type="sibTrans" cxnId="{0BC2CD05-6A0D-4E7A-B207-B16846A6D74D}">
      <dgm:prSet/>
      <dgm:spPr/>
      <dgm:t>
        <a:bodyPr/>
        <a:lstStyle/>
        <a:p>
          <a:endParaRPr lang="nl-BE" sz="1600"/>
        </a:p>
      </dgm:t>
    </dgm:pt>
    <dgm:pt modelId="{0A2D5772-8E8D-47E5-A70A-5AA889F5F873}" type="pres">
      <dgm:prSet presAssocID="{8CCB14FF-1429-4374-AD61-F43CDD2F06C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l-BE"/>
        </a:p>
      </dgm:t>
    </dgm:pt>
    <dgm:pt modelId="{B8017CDA-3014-4BA6-9179-9E8396E0E8E3}" type="pres">
      <dgm:prSet presAssocID="{9CFDC190-3BA2-42CC-B0F1-FC2951678958}" presName="hierRoot1" presStyleCnt="0">
        <dgm:presLayoutVars>
          <dgm:hierBranch val="init"/>
        </dgm:presLayoutVars>
      </dgm:prSet>
      <dgm:spPr/>
    </dgm:pt>
    <dgm:pt modelId="{E1D72BF4-DE88-4015-8BBC-A72E2CA0FE1A}" type="pres">
      <dgm:prSet presAssocID="{9CFDC190-3BA2-42CC-B0F1-FC2951678958}" presName="rootComposite1" presStyleCnt="0"/>
      <dgm:spPr/>
    </dgm:pt>
    <dgm:pt modelId="{D0495A4C-5250-4E44-8CAE-36E245C61976}" type="pres">
      <dgm:prSet presAssocID="{9CFDC190-3BA2-42CC-B0F1-FC2951678958}" presName="rootText1" presStyleLbl="node0" presStyleIdx="0" presStyleCnt="1" custScaleX="121000" custScaleY="121000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29E8693F-2D43-4F8D-B4BF-BDD72CD053E1}" type="pres">
      <dgm:prSet presAssocID="{9CFDC190-3BA2-42CC-B0F1-FC2951678958}" presName="rootConnector1" presStyleLbl="node1" presStyleIdx="0" presStyleCnt="0"/>
      <dgm:spPr/>
      <dgm:t>
        <a:bodyPr/>
        <a:lstStyle/>
        <a:p>
          <a:endParaRPr lang="nl-BE"/>
        </a:p>
      </dgm:t>
    </dgm:pt>
    <dgm:pt modelId="{5E9EE649-D700-4DAC-9E91-67C9AC978DBD}" type="pres">
      <dgm:prSet presAssocID="{9CFDC190-3BA2-42CC-B0F1-FC2951678958}" presName="hierChild2" presStyleCnt="0"/>
      <dgm:spPr/>
    </dgm:pt>
    <dgm:pt modelId="{66901D30-D479-4381-A8E0-85F865B7DB1E}" type="pres">
      <dgm:prSet presAssocID="{A5CF55EE-5B3A-4295-B8D7-6F7A37A2E629}" presName="Name64" presStyleLbl="parChTrans1D2" presStyleIdx="0" presStyleCnt="6"/>
      <dgm:spPr/>
      <dgm:t>
        <a:bodyPr/>
        <a:lstStyle/>
        <a:p>
          <a:endParaRPr lang="nl-BE"/>
        </a:p>
      </dgm:t>
    </dgm:pt>
    <dgm:pt modelId="{B780CF02-9D76-4A8B-9BB2-76905FB6595C}" type="pres">
      <dgm:prSet presAssocID="{A0422DE4-3C9B-400C-B0DA-5E5E67CF2322}" presName="hierRoot2" presStyleCnt="0">
        <dgm:presLayoutVars>
          <dgm:hierBranch val="init"/>
        </dgm:presLayoutVars>
      </dgm:prSet>
      <dgm:spPr/>
    </dgm:pt>
    <dgm:pt modelId="{CA90A0B3-A3A5-44AB-B551-0D413A398C02}" type="pres">
      <dgm:prSet presAssocID="{A0422DE4-3C9B-400C-B0DA-5E5E67CF2322}" presName="rootComposite" presStyleCnt="0"/>
      <dgm:spPr/>
    </dgm:pt>
    <dgm:pt modelId="{929D633A-A846-4DEA-AB0B-225A1D594809}" type="pres">
      <dgm:prSet presAssocID="{A0422DE4-3C9B-400C-B0DA-5E5E67CF2322}" presName="rootText" presStyleLbl="node2" presStyleIdx="0" presStyleCnt="4" custScaleX="120668" custScaleY="237818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A676F242-4EDE-48B5-BA55-D1A3301ED0DB}" type="pres">
      <dgm:prSet presAssocID="{A0422DE4-3C9B-400C-B0DA-5E5E67CF2322}" presName="rootConnector" presStyleLbl="node2" presStyleIdx="0" presStyleCnt="4"/>
      <dgm:spPr/>
      <dgm:t>
        <a:bodyPr/>
        <a:lstStyle/>
        <a:p>
          <a:endParaRPr lang="nl-BE"/>
        </a:p>
      </dgm:t>
    </dgm:pt>
    <dgm:pt modelId="{8906FD9E-F94E-4DAC-ADF9-DCDD2F7A542E}" type="pres">
      <dgm:prSet presAssocID="{A0422DE4-3C9B-400C-B0DA-5E5E67CF2322}" presName="hierChild4" presStyleCnt="0"/>
      <dgm:spPr/>
    </dgm:pt>
    <dgm:pt modelId="{B4B15AD0-DE9C-4F13-A86F-235C1A9D9B92}" type="pres">
      <dgm:prSet presAssocID="{A0422DE4-3C9B-400C-B0DA-5E5E67CF2322}" presName="hierChild5" presStyleCnt="0"/>
      <dgm:spPr/>
    </dgm:pt>
    <dgm:pt modelId="{6F5D256C-8364-47AC-9701-A33BCC3E05F7}" type="pres">
      <dgm:prSet presAssocID="{190CACBC-3085-465A-8177-7D2B698D5893}" presName="Name64" presStyleLbl="parChTrans1D2" presStyleIdx="1" presStyleCnt="6"/>
      <dgm:spPr/>
      <dgm:t>
        <a:bodyPr/>
        <a:lstStyle/>
        <a:p>
          <a:endParaRPr lang="nl-BE"/>
        </a:p>
      </dgm:t>
    </dgm:pt>
    <dgm:pt modelId="{CA7BA117-CA69-44EE-8E8D-549251487835}" type="pres">
      <dgm:prSet presAssocID="{404DAD91-008C-420E-8D62-AF1AEFB8F70F}" presName="hierRoot2" presStyleCnt="0">
        <dgm:presLayoutVars>
          <dgm:hierBranch val="init"/>
        </dgm:presLayoutVars>
      </dgm:prSet>
      <dgm:spPr/>
    </dgm:pt>
    <dgm:pt modelId="{DE1C88FF-6903-4B31-8509-9E7D6D830585}" type="pres">
      <dgm:prSet presAssocID="{404DAD91-008C-420E-8D62-AF1AEFB8F70F}" presName="rootComposite" presStyleCnt="0"/>
      <dgm:spPr/>
    </dgm:pt>
    <dgm:pt modelId="{0F29F423-0C48-45C3-9752-BBB8A1EAABCF}" type="pres">
      <dgm:prSet presAssocID="{404DAD91-008C-420E-8D62-AF1AEFB8F70F}" presName="rootText" presStyleLbl="node2" presStyleIdx="1" presStyleCnt="4" custScaleX="118913" custScaleY="203327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1646D87D-43F2-4E20-A1A1-FF794C4BF4AC}" type="pres">
      <dgm:prSet presAssocID="{404DAD91-008C-420E-8D62-AF1AEFB8F70F}" presName="rootConnector" presStyleLbl="node2" presStyleIdx="1" presStyleCnt="4"/>
      <dgm:spPr/>
      <dgm:t>
        <a:bodyPr/>
        <a:lstStyle/>
        <a:p>
          <a:endParaRPr lang="nl-BE"/>
        </a:p>
      </dgm:t>
    </dgm:pt>
    <dgm:pt modelId="{965B994D-E5E8-415B-8A77-1EAD09DD8FEE}" type="pres">
      <dgm:prSet presAssocID="{404DAD91-008C-420E-8D62-AF1AEFB8F70F}" presName="hierChild4" presStyleCnt="0"/>
      <dgm:spPr/>
    </dgm:pt>
    <dgm:pt modelId="{415CEE3F-8E10-4A9B-811E-8D132C55FF48}" type="pres">
      <dgm:prSet presAssocID="{404DAD91-008C-420E-8D62-AF1AEFB8F70F}" presName="hierChild5" presStyleCnt="0"/>
      <dgm:spPr/>
    </dgm:pt>
    <dgm:pt modelId="{5230502C-1345-4D21-8F24-99CA16DCEF4B}" type="pres">
      <dgm:prSet presAssocID="{4430669B-6CF3-4280-AE42-CA6227FF44F3}" presName="Name64" presStyleLbl="parChTrans1D2" presStyleIdx="2" presStyleCnt="6"/>
      <dgm:spPr/>
      <dgm:t>
        <a:bodyPr/>
        <a:lstStyle/>
        <a:p>
          <a:endParaRPr lang="nl-BE"/>
        </a:p>
      </dgm:t>
    </dgm:pt>
    <dgm:pt modelId="{AAAF6AC2-7513-46D2-B2FA-147E8C22A8E0}" type="pres">
      <dgm:prSet presAssocID="{DC517766-0BDF-451A-B6FF-372913466C16}" presName="hierRoot2" presStyleCnt="0">
        <dgm:presLayoutVars>
          <dgm:hierBranch val="init"/>
        </dgm:presLayoutVars>
      </dgm:prSet>
      <dgm:spPr/>
    </dgm:pt>
    <dgm:pt modelId="{828F4F65-F39D-4B0F-B516-5066FCA49FF4}" type="pres">
      <dgm:prSet presAssocID="{DC517766-0BDF-451A-B6FF-372913466C16}" presName="rootComposite" presStyleCnt="0"/>
      <dgm:spPr/>
    </dgm:pt>
    <dgm:pt modelId="{DDB06BB0-0881-455F-A90B-B60E0DD242F5}" type="pres">
      <dgm:prSet presAssocID="{DC517766-0BDF-451A-B6FF-372913466C16}" presName="rootText" presStyleLbl="node2" presStyleIdx="2" presStyleCnt="4" custScaleX="128954" custScaleY="205698" custLinFactNeighborX="68" custLinFactNeighborY="33322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AA511691-A35F-4E55-AFE8-8EED515906E1}" type="pres">
      <dgm:prSet presAssocID="{DC517766-0BDF-451A-B6FF-372913466C16}" presName="rootConnector" presStyleLbl="node2" presStyleIdx="2" presStyleCnt="4"/>
      <dgm:spPr/>
      <dgm:t>
        <a:bodyPr/>
        <a:lstStyle/>
        <a:p>
          <a:endParaRPr lang="nl-BE"/>
        </a:p>
      </dgm:t>
    </dgm:pt>
    <dgm:pt modelId="{EB73BA4A-F5B1-48C5-B785-9D2A6D6ECC7F}" type="pres">
      <dgm:prSet presAssocID="{DC517766-0BDF-451A-B6FF-372913466C16}" presName="hierChild4" presStyleCnt="0"/>
      <dgm:spPr/>
    </dgm:pt>
    <dgm:pt modelId="{7FD69570-CDEE-40A3-ABB3-0986667F1419}" type="pres">
      <dgm:prSet presAssocID="{DC517766-0BDF-451A-B6FF-372913466C16}" presName="hierChild5" presStyleCnt="0"/>
      <dgm:spPr/>
    </dgm:pt>
    <dgm:pt modelId="{F73DFF10-4AC0-47B0-8C0D-D92E37CD979E}" type="pres">
      <dgm:prSet presAssocID="{13BF9CB3-B122-477E-A9B0-6F82A4A57692}" presName="Name64" presStyleLbl="parChTrans1D2" presStyleIdx="3" presStyleCnt="6"/>
      <dgm:spPr/>
      <dgm:t>
        <a:bodyPr/>
        <a:lstStyle/>
        <a:p>
          <a:endParaRPr lang="nl-BE"/>
        </a:p>
      </dgm:t>
    </dgm:pt>
    <dgm:pt modelId="{848A5CC6-1600-4266-A011-26E468DC126F}" type="pres">
      <dgm:prSet presAssocID="{84CBD5D1-C3F3-4F83-80FF-AD7A6FAD2AC8}" presName="hierRoot2" presStyleCnt="0">
        <dgm:presLayoutVars>
          <dgm:hierBranch val="init"/>
        </dgm:presLayoutVars>
      </dgm:prSet>
      <dgm:spPr/>
    </dgm:pt>
    <dgm:pt modelId="{8EAC88A0-9C52-44EA-844A-55DB8C65947F}" type="pres">
      <dgm:prSet presAssocID="{84CBD5D1-C3F3-4F83-80FF-AD7A6FAD2AC8}" presName="rootComposite" presStyleCnt="0"/>
      <dgm:spPr/>
    </dgm:pt>
    <dgm:pt modelId="{DDD66065-FCCB-4861-9955-A84577A1A203}" type="pres">
      <dgm:prSet presAssocID="{84CBD5D1-C3F3-4F83-80FF-AD7A6FAD2AC8}" presName="rootText" presStyleLbl="node2" presStyleIdx="3" presStyleCnt="4" custScaleX="125810" custScaleY="124368" custLinFactNeighborX="187" custLinFactNeighborY="44454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FED5C831-4810-4FCC-BAB8-4F210085A68A}" type="pres">
      <dgm:prSet presAssocID="{84CBD5D1-C3F3-4F83-80FF-AD7A6FAD2AC8}" presName="rootConnector" presStyleLbl="node2" presStyleIdx="3" presStyleCnt="4"/>
      <dgm:spPr/>
      <dgm:t>
        <a:bodyPr/>
        <a:lstStyle/>
        <a:p>
          <a:endParaRPr lang="nl-BE"/>
        </a:p>
      </dgm:t>
    </dgm:pt>
    <dgm:pt modelId="{5D203BA0-FF5D-4617-B18F-CB4286CBA793}" type="pres">
      <dgm:prSet presAssocID="{84CBD5D1-C3F3-4F83-80FF-AD7A6FAD2AC8}" presName="hierChild4" presStyleCnt="0"/>
      <dgm:spPr/>
    </dgm:pt>
    <dgm:pt modelId="{464CBB4A-8776-4D3C-8F5E-2C8F6FBBFC90}" type="pres">
      <dgm:prSet presAssocID="{84CBD5D1-C3F3-4F83-80FF-AD7A6FAD2AC8}" presName="hierChild5" presStyleCnt="0"/>
      <dgm:spPr/>
    </dgm:pt>
    <dgm:pt modelId="{0DBB3788-A4DA-45B9-8139-7660363F8713}" type="pres">
      <dgm:prSet presAssocID="{9CFDC190-3BA2-42CC-B0F1-FC2951678958}" presName="hierChild3" presStyleCnt="0"/>
      <dgm:spPr/>
    </dgm:pt>
    <dgm:pt modelId="{2C56F293-2C7E-4C06-9552-5107B4DA1575}" type="pres">
      <dgm:prSet presAssocID="{3ABB24A7-687F-4616-B87C-83D4F5F4D1E5}" presName="Name115" presStyleLbl="parChTrans1D2" presStyleIdx="4" presStyleCnt="6"/>
      <dgm:spPr/>
      <dgm:t>
        <a:bodyPr/>
        <a:lstStyle/>
        <a:p>
          <a:endParaRPr lang="nl-BE"/>
        </a:p>
      </dgm:t>
    </dgm:pt>
    <dgm:pt modelId="{6247748A-A1AE-445A-92F8-3DADEAC5331D}" type="pres">
      <dgm:prSet presAssocID="{C06B0E51-CF9A-4A28-B1A8-889DC4B2F3B0}" presName="hierRoot3" presStyleCnt="0">
        <dgm:presLayoutVars>
          <dgm:hierBranch val="init"/>
        </dgm:presLayoutVars>
      </dgm:prSet>
      <dgm:spPr/>
    </dgm:pt>
    <dgm:pt modelId="{9D14D745-2354-4002-BBC1-F6678B981F89}" type="pres">
      <dgm:prSet presAssocID="{C06B0E51-CF9A-4A28-B1A8-889DC4B2F3B0}" presName="rootComposite3" presStyleCnt="0"/>
      <dgm:spPr/>
    </dgm:pt>
    <dgm:pt modelId="{A67E74EA-5784-4F35-9584-6E6ABBE13204}" type="pres">
      <dgm:prSet presAssocID="{C06B0E51-CF9A-4A28-B1A8-889DC4B2F3B0}" presName="rootText3" presStyleLbl="asst1" presStyleIdx="0" presStyleCnt="2" custLinFactNeighborX="1767" custLinFactNeighborY="-37648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3F950BD5-3BE2-467D-A961-4AF32ABE7AD0}" type="pres">
      <dgm:prSet presAssocID="{C06B0E51-CF9A-4A28-B1A8-889DC4B2F3B0}" presName="rootConnector3" presStyleLbl="asst1" presStyleIdx="0" presStyleCnt="2"/>
      <dgm:spPr/>
      <dgm:t>
        <a:bodyPr/>
        <a:lstStyle/>
        <a:p>
          <a:endParaRPr lang="nl-BE"/>
        </a:p>
      </dgm:t>
    </dgm:pt>
    <dgm:pt modelId="{41343560-22EE-4C5B-B5A0-514F0ED1FAC9}" type="pres">
      <dgm:prSet presAssocID="{C06B0E51-CF9A-4A28-B1A8-889DC4B2F3B0}" presName="hierChild6" presStyleCnt="0"/>
      <dgm:spPr/>
    </dgm:pt>
    <dgm:pt modelId="{2AD3432E-4F9C-444E-AA13-4F33C642AD7E}" type="pres">
      <dgm:prSet presAssocID="{C06B0E51-CF9A-4A28-B1A8-889DC4B2F3B0}" presName="hierChild7" presStyleCnt="0"/>
      <dgm:spPr/>
    </dgm:pt>
    <dgm:pt modelId="{21647125-DD93-4904-81C1-3E779D64C744}" type="pres">
      <dgm:prSet presAssocID="{00046151-8CC4-4834-9B81-6321166F11C4}" presName="Name115" presStyleLbl="parChTrans1D2" presStyleIdx="5" presStyleCnt="6"/>
      <dgm:spPr/>
      <dgm:t>
        <a:bodyPr/>
        <a:lstStyle/>
        <a:p>
          <a:endParaRPr lang="nl-BE"/>
        </a:p>
      </dgm:t>
    </dgm:pt>
    <dgm:pt modelId="{2A77B37F-433C-4A7A-AB8A-F1321EF76803}" type="pres">
      <dgm:prSet presAssocID="{D9BC5235-0F35-4E80-9B24-250F1BC028CE}" presName="hierRoot3" presStyleCnt="0">
        <dgm:presLayoutVars>
          <dgm:hierBranch val="init"/>
        </dgm:presLayoutVars>
      </dgm:prSet>
      <dgm:spPr/>
    </dgm:pt>
    <dgm:pt modelId="{A4D67AE9-1839-41DF-B34B-579A7B6B1E30}" type="pres">
      <dgm:prSet presAssocID="{D9BC5235-0F35-4E80-9B24-250F1BC028CE}" presName="rootComposite3" presStyleCnt="0"/>
      <dgm:spPr/>
    </dgm:pt>
    <dgm:pt modelId="{2E281E90-5C4C-41C7-B6BA-3C43EE0B7EB9}" type="pres">
      <dgm:prSet presAssocID="{D9BC5235-0F35-4E80-9B24-250F1BC028CE}" presName="rootText3" presStyleLbl="asst1" presStyleIdx="1" presStyleCnt="2" custLinFactNeighborX="1767" custLinFactNeighborY="52140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470671E7-A642-42E6-8F5D-E5EC06A87AB3}" type="pres">
      <dgm:prSet presAssocID="{D9BC5235-0F35-4E80-9B24-250F1BC028CE}" presName="rootConnector3" presStyleLbl="asst1" presStyleIdx="1" presStyleCnt="2"/>
      <dgm:spPr/>
      <dgm:t>
        <a:bodyPr/>
        <a:lstStyle/>
        <a:p>
          <a:endParaRPr lang="nl-BE"/>
        </a:p>
      </dgm:t>
    </dgm:pt>
    <dgm:pt modelId="{87E5EB13-53ED-471A-ACA9-A28761281AEB}" type="pres">
      <dgm:prSet presAssocID="{D9BC5235-0F35-4E80-9B24-250F1BC028CE}" presName="hierChild6" presStyleCnt="0"/>
      <dgm:spPr/>
    </dgm:pt>
    <dgm:pt modelId="{C27DF60E-7268-4500-AD51-CD15533774F4}" type="pres">
      <dgm:prSet presAssocID="{D9BC5235-0F35-4E80-9B24-250F1BC028CE}" presName="hierChild7" presStyleCnt="0"/>
      <dgm:spPr/>
    </dgm:pt>
  </dgm:ptLst>
  <dgm:cxnLst>
    <dgm:cxn modelId="{DF9EFF35-1D9A-4A85-9C44-B22E58E9F669}" type="presOf" srcId="{D9BC5235-0F35-4E80-9B24-250F1BC028CE}" destId="{470671E7-A642-42E6-8F5D-E5EC06A87AB3}" srcOrd="1" destOrd="0" presId="urn:microsoft.com/office/officeart/2009/3/layout/HorizontalOrganizationChart"/>
    <dgm:cxn modelId="{98E1B51A-8CCA-41B9-B008-4E97160AED15}" type="presOf" srcId="{C06B0E51-CF9A-4A28-B1A8-889DC4B2F3B0}" destId="{3F950BD5-3BE2-467D-A961-4AF32ABE7AD0}" srcOrd="1" destOrd="0" presId="urn:microsoft.com/office/officeart/2009/3/layout/HorizontalOrganizationChart"/>
    <dgm:cxn modelId="{A67EE3A5-D2C5-4419-A6F1-C5264010A923}" type="presOf" srcId="{13BF9CB3-B122-477E-A9B0-6F82A4A57692}" destId="{F73DFF10-4AC0-47B0-8C0D-D92E37CD979E}" srcOrd="0" destOrd="0" presId="urn:microsoft.com/office/officeart/2009/3/layout/HorizontalOrganizationChart"/>
    <dgm:cxn modelId="{0AB5F276-88EB-4DCD-93E7-0B47DFA303D9}" type="presOf" srcId="{DC517766-0BDF-451A-B6FF-372913466C16}" destId="{AA511691-A35F-4E55-AFE8-8EED515906E1}" srcOrd="1" destOrd="0" presId="urn:microsoft.com/office/officeart/2009/3/layout/HorizontalOrganizationChart"/>
    <dgm:cxn modelId="{0100327A-DE96-4C02-9308-D2BE61C18EC6}" type="presOf" srcId="{190CACBC-3085-465A-8177-7D2B698D5893}" destId="{6F5D256C-8364-47AC-9701-A33BCC3E05F7}" srcOrd="0" destOrd="0" presId="urn:microsoft.com/office/officeart/2009/3/layout/HorizontalOrganizationChart"/>
    <dgm:cxn modelId="{DF9878A5-2783-4240-9034-1D6CF465840C}" type="presOf" srcId="{DC517766-0BDF-451A-B6FF-372913466C16}" destId="{DDB06BB0-0881-455F-A90B-B60E0DD242F5}" srcOrd="0" destOrd="0" presId="urn:microsoft.com/office/officeart/2009/3/layout/HorizontalOrganizationChart"/>
    <dgm:cxn modelId="{42D4714B-E57C-4667-87F2-B409088E343C}" type="presOf" srcId="{84CBD5D1-C3F3-4F83-80FF-AD7A6FAD2AC8}" destId="{DDD66065-FCCB-4861-9955-A84577A1A203}" srcOrd="0" destOrd="0" presId="urn:microsoft.com/office/officeart/2009/3/layout/HorizontalOrganizationChart"/>
    <dgm:cxn modelId="{F6E0F359-4C1E-4368-83D8-3FDA22DDF679}" srcId="{9CFDC190-3BA2-42CC-B0F1-FC2951678958}" destId="{A0422DE4-3C9B-400C-B0DA-5E5E67CF2322}" srcOrd="2" destOrd="0" parTransId="{A5CF55EE-5B3A-4295-B8D7-6F7A37A2E629}" sibTransId="{2770BCC1-DD63-4304-B70E-C09E482C1CB3}"/>
    <dgm:cxn modelId="{56E0E57C-8B0A-4218-ADB9-CF2BCB37D2B3}" type="presOf" srcId="{00046151-8CC4-4834-9B81-6321166F11C4}" destId="{21647125-DD93-4904-81C1-3E779D64C744}" srcOrd="0" destOrd="0" presId="urn:microsoft.com/office/officeart/2009/3/layout/HorizontalOrganizationChart"/>
    <dgm:cxn modelId="{A9774A65-B51A-4E8A-8CC7-9D37D407361C}" type="presOf" srcId="{C06B0E51-CF9A-4A28-B1A8-889DC4B2F3B0}" destId="{A67E74EA-5784-4F35-9584-6E6ABBE13204}" srcOrd="0" destOrd="0" presId="urn:microsoft.com/office/officeart/2009/3/layout/HorizontalOrganizationChart"/>
    <dgm:cxn modelId="{0BC2CD05-6A0D-4E7A-B207-B16846A6D74D}" srcId="{9CFDC190-3BA2-42CC-B0F1-FC2951678958}" destId="{84CBD5D1-C3F3-4F83-80FF-AD7A6FAD2AC8}" srcOrd="5" destOrd="0" parTransId="{13BF9CB3-B122-477E-A9B0-6F82A4A57692}" sibTransId="{9AEEDF84-4525-47E8-94D6-DCF3F3A52843}"/>
    <dgm:cxn modelId="{9A8F9645-69C5-4501-B686-EDFD0D1D6CB9}" srcId="{9CFDC190-3BA2-42CC-B0F1-FC2951678958}" destId="{C06B0E51-CF9A-4A28-B1A8-889DC4B2F3B0}" srcOrd="0" destOrd="0" parTransId="{3ABB24A7-687F-4616-B87C-83D4F5F4D1E5}" sibTransId="{C5D3B60F-7382-4BE7-A7C0-57DBF842775A}"/>
    <dgm:cxn modelId="{BF50B55F-7977-46E6-81DD-E72A71C44055}" srcId="{8CCB14FF-1429-4374-AD61-F43CDD2F06C2}" destId="{9CFDC190-3BA2-42CC-B0F1-FC2951678958}" srcOrd="0" destOrd="0" parTransId="{9E463AB1-1701-4618-94D4-A76CC37FAC41}" sibTransId="{F886EA7C-1671-4A88-9469-C6CB2487911D}"/>
    <dgm:cxn modelId="{7F7B0ED4-0AE0-407D-B9CB-10DFC8DE2D53}" srcId="{9CFDC190-3BA2-42CC-B0F1-FC2951678958}" destId="{DC517766-0BDF-451A-B6FF-372913466C16}" srcOrd="4" destOrd="0" parTransId="{4430669B-6CF3-4280-AE42-CA6227FF44F3}" sibTransId="{EB961CE8-51F8-42B5-9098-F00A6B7D4ACC}"/>
    <dgm:cxn modelId="{883BE5DC-1CE8-4E8B-A6AE-634CA93D9EDE}" srcId="{9CFDC190-3BA2-42CC-B0F1-FC2951678958}" destId="{404DAD91-008C-420E-8D62-AF1AEFB8F70F}" srcOrd="3" destOrd="0" parTransId="{190CACBC-3085-465A-8177-7D2B698D5893}" sibTransId="{6737F6A5-E03F-48E4-801F-E6F911BCC722}"/>
    <dgm:cxn modelId="{B726FEEA-F069-458C-B5B4-030A499332A8}" type="presOf" srcId="{404DAD91-008C-420E-8D62-AF1AEFB8F70F}" destId="{1646D87D-43F2-4E20-A1A1-FF794C4BF4AC}" srcOrd="1" destOrd="0" presId="urn:microsoft.com/office/officeart/2009/3/layout/HorizontalOrganizationChart"/>
    <dgm:cxn modelId="{DB760F8D-43FA-46D7-B008-D2A4ED627A84}" type="presOf" srcId="{A0422DE4-3C9B-400C-B0DA-5E5E67CF2322}" destId="{929D633A-A846-4DEA-AB0B-225A1D594809}" srcOrd="0" destOrd="0" presId="urn:microsoft.com/office/officeart/2009/3/layout/HorizontalOrganizationChart"/>
    <dgm:cxn modelId="{5ACBCA46-214C-468C-99C1-F351D61E713D}" type="presOf" srcId="{3ABB24A7-687F-4616-B87C-83D4F5F4D1E5}" destId="{2C56F293-2C7E-4C06-9552-5107B4DA1575}" srcOrd="0" destOrd="0" presId="urn:microsoft.com/office/officeart/2009/3/layout/HorizontalOrganizationChart"/>
    <dgm:cxn modelId="{42039D30-1BA3-457F-8A93-72B46286640D}" type="presOf" srcId="{9CFDC190-3BA2-42CC-B0F1-FC2951678958}" destId="{29E8693F-2D43-4F8D-B4BF-BDD72CD053E1}" srcOrd="1" destOrd="0" presId="urn:microsoft.com/office/officeart/2009/3/layout/HorizontalOrganizationChart"/>
    <dgm:cxn modelId="{FC68CE46-897E-4734-BA16-3ED18F43E102}" type="presOf" srcId="{4430669B-6CF3-4280-AE42-CA6227FF44F3}" destId="{5230502C-1345-4D21-8F24-99CA16DCEF4B}" srcOrd="0" destOrd="0" presId="urn:microsoft.com/office/officeart/2009/3/layout/HorizontalOrganizationChart"/>
    <dgm:cxn modelId="{AF3130DE-2FD2-4CF9-BDF3-91E963A39059}" type="presOf" srcId="{A0422DE4-3C9B-400C-B0DA-5E5E67CF2322}" destId="{A676F242-4EDE-48B5-BA55-D1A3301ED0DB}" srcOrd="1" destOrd="0" presId="urn:microsoft.com/office/officeart/2009/3/layout/HorizontalOrganizationChart"/>
    <dgm:cxn modelId="{DCDFAC38-D783-4B79-9253-6D49856D1C0E}" type="presOf" srcId="{84CBD5D1-C3F3-4F83-80FF-AD7A6FAD2AC8}" destId="{FED5C831-4810-4FCC-BAB8-4F210085A68A}" srcOrd="1" destOrd="0" presId="urn:microsoft.com/office/officeart/2009/3/layout/HorizontalOrganizationChart"/>
    <dgm:cxn modelId="{C0AED18F-CD40-428F-93E4-C0D5714FC9CA}" srcId="{9CFDC190-3BA2-42CC-B0F1-FC2951678958}" destId="{D9BC5235-0F35-4E80-9B24-250F1BC028CE}" srcOrd="1" destOrd="0" parTransId="{00046151-8CC4-4834-9B81-6321166F11C4}" sibTransId="{55382CFA-83CE-475F-B0E0-20284F6FB8B9}"/>
    <dgm:cxn modelId="{52AB2323-833A-49AA-9F16-F74057B5F120}" type="presOf" srcId="{D9BC5235-0F35-4E80-9B24-250F1BC028CE}" destId="{2E281E90-5C4C-41C7-B6BA-3C43EE0B7EB9}" srcOrd="0" destOrd="0" presId="urn:microsoft.com/office/officeart/2009/3/layout/HorizontalOrganizationChart"/>
    <dgm:cxn modelId="{2D301ACA-2BE9-47D3-BEE3-ACE2C45CABBD}" type="presOf" srcId="{9CFDC190-3BA2-42CC-B0F1-FC2951678958}" destId="{D0495A4C-5250-4E44-8CAE-36E245C61976}" srcOrd="0" destOrd="0" presId="urn:microsoft.com/office/officeart/2009/3/layout/HorizontalOrganizationChart"/>
    <dgm:cxn modelId="{DB43CE31-793E-41F1-8154-4B5A1CD5A61A}" type="presOf" srcId="{8CCB14FF-1429-4374-AD61-F43CDD2F06C2}" destId="{0A2D5772-8E8D-47E5-A70A-5AA889F5F873}" srcOrd="0" destOrd="0" presId="urn:microsoft.com/office/officeart/2009/3/layout/HorizontalOrganizationChart"/>
    <dgm:cxn modelId="{A1FFF5B4-3835-48B1-8CE7-1D74213E8635}" type="presOf" srcId="{404DAD91-008C-420E-8D62-AF1AEFB8F70F}" destId="{0F29F423-0C48-45C3-9752-BBB8A1EAABCF}" srcOrd="0" destOrd="0" presId="urn:microsoft.com/office/officeart/2009/3/layout/HorizontalOrganizationChart"/>
    <dgm:cxn modelId="{CD8A12A6-90A2-4412-8C0F-6C65DEA0653D}" type="presOf" srcId="{A5CF55EE-5B3A-4295-B8D7-6F7A37A2E629}" destId="{66901D30-D479-4381-A8E0-85F865B7DB1E}" srcOrd="0" destOrd="0" presId="urn:microsoft.com/office/officeart/2009/3/layout/HorizontalOrganizationChart"/>
    <dgm:cxn modelId="{2E39CE66-A3B9-4FFB-8457-EAB56A39B7D1}" type="presParOf" srcId="{0A2D5772-8E8D-47E5-A70A-5AA889F5F873}" destId="{B8017CDA-3014-4BA6-9179-9E8396E0E8E3}" srcOrd="0" destOrd="0" presId="urn:microsoft.com/office/officeart/2009/3/layout/HorizontalOrganizationChart"/>
    <dgm:cxn modelId="{99E4CDB2-F424-471D-89F4-706FF8CD8387}" type="presParOf" srcId="{B8017CDA-3014-4BA6-9179-9E8396E0E8E3}" destId="{E1D72BF4-DE88-4015-8BBC-A72E2CA0FE1A}" srcOrd="0" destOrd="0" presId="urn:microsoft.com/office/officeart/2009/3/layout/HorizontalOrganizationChart"/>
    <dgm:cxn modelId="{21AC4FAE-ADFA-4A3D-9386-BA2F7C45015B}" type="presParOf" srcId="{E1D72BF4-DE88-4015-8BBC-A72E2CA0FE1A}" destId="{D0495A4C-5250-4E44-8CAE-36E245C61976}" srcOrd="0" destOrd="0" presId="urn:microsoft.com/office/officeart/2009/3/layout/HorizontalOrganizationChart"/>
    <dgm:cxn modelId="{BE1F2DF3-C83B-47A5-983E-38D0CC641697}" type="presParOf" srcId="{E1D72BF4-DE88-4015-8BBC-A72E2CA0FE1A}" destId="{29E8693F-2D43-4F8D-B4BF-BDD72CD053E1}" srcOrd="1" destOrd="0" presId="urn:microsoft.com/office/officeart/2009/3/layout/HorizontalOrganizationChart"/>
    <dgm:cxn modelId="{B1DCCFF9-BBD3-424A-8FB8-A9EEB9316D73}" type="presParOf" srcId="{B8017CDA-3014-4BA6-9179-9E8396E0E8E3}" destId="{5E9EE649-D700-4DAC-9E91-67C9AC978DBD}" srcOrd="1" destOrd="0" presId="urn:microsoft.com/office/officeart/2009/3/layout/HorizontalOrganizationChart"/>
    <dgm:cxn modelId="{9E16C1EE-5333-4B28-A586-5C233BEF964C}" type="presParOf" srcId="{5E9EE649-D700-4DAC-9E91-67C9AC978DBD}" destId="{66901D30-D479-4381-A8E0-85F865B7DB1E}" srcOrd="0" destOrd="0" presId="urn:microsoft.com/office/officeart/2009/3/layout/HorizontalOrganizationChart"/>
    <dgm:cxn modelId="{1F1F4352-9F27-4894-90A1-AF2037CD37C7}" type="presParOf" srcId="{5E9EE649-D700-4DAC-9E91-67C9AC978DBD}" destId="{B780CF02-9D76-4A8B-9BB2-76905FB6595C}" srcOrd="1" destOrd="0" presId="urn:microsoft.com/office/officeart/2009/3/layout/HorizontalOrganizationChart"/>
    <dgm:cxn modelId="{236ACDEA-320E-4955-97AE-1D57800AFCBB}" type="presParOf" srcId="{B780CF02-9D76-4A8B-9BB2-76905FB6595C}" destId="{CA90A0B3-A3A5-44AB-B551-0D413A398C02}" srcOrd="0" destOrd="0" presId="urn:microsoft.com/office/officeart/2009/3/layout/HorizontalOrganizationChart"/>
    <dgm:cxn modelId="{EFDE2953-A0CA-4743-A548-82A6FB468439}" type="presParOf" srcId="{CA90A0B3-A3A5-44AB-B551-0D413A398C02}" destId="{929D633A-A846-4DEA-AB0B-225A1D594809}" srcOrd="0" destOrd="0" presId="urn:microsoft.com/office/officeart/2009/3/layout/HorizontalOrganizationChart"/>
    <dgm:cxn modelId="{A833AFFE-486C-4DEC-B4C9-9BBE34C9FB78}" type="presParOf" srcId="{CA90A0B3-A3A5-44AB-B551-0D413A398C02}" destId="{A676F242-4EDE-48B5-BA55-D1A3301ED0DB}" srcOrd="1" destOrd="0" presId="urn:microsoft.com/office/officeart/2009/3/layout/HorizontalOrganizationChart"/>
    <dgm:cxn modelId="{19824602-320F-4900-88EC-8AF1B012165A}" type="presParOf" srcId="{B780CF02-9D76-4A8B-9BB2-76905FB6595C}" destId="{8906FD9E-F94E-4DAC-ADF9-DCDD2F7A542E}" srcOrd="1" destOrd="0" presId="urn:microsoft.com/office/officeart/2009/3/layout/HorizontalOrganizationChart"/>
    <dgm:cxn modelId="{E3E41095-9816-45EE-868B-3DD6EB179B9C}" type="presParOf" srcId="{B780CF02-9D76-4A8B-9BB2-76905FB6595C}" destId="{B4B15AD0-DE9C-4F13-A86F-235C1A9D9B92}" srcOrd="2" destOrd="0" presId="urn:microsoft.com/office/officeart/2009/3/layout/HorizontalOrganizationChart"/>
    <dgm:cxn modelId="{CDF0F8EE-D314-497E-95F7-6F7592ECE51E}" type="presParOf" srcId="{5E9EE649-D700-4DAC-9E91-67C9AC978DBD}" destId="{6F5D256C-8364-47AC-9701-A33BCC3E05F7}" srcOrd="2" destOrd="0" presId="urn:microsoft.com/office/officeart/2009/3/layout/HorizontalOrganizationChart"/>
    <dgm:cxn modelId="{0801EB2F-775F-45DF-8D32-D7A54BACBD94}" type="presParOf" srcId="{5E9EE649-D700-4DAC-9E91-67C9AC978DBD}" destId="{CA7BA117-CA69-44EE-8E8D-549251487835}" srcOrd="3" destOrd="0" presId="urn:microsoft.com/office/officeart/2009/3/layout/HorizontalOrganizationChart"/>
    <dgm:cxn modelId="{EA58D5D9-67CC-4154-9DB8-0A5559CE55D5}" type="presParOf" srcId="{CA7BA117-CA69-44EE-8E8D-549251487835}" destId="{DE1C88FF-6903-4B31-8509-9E7D6D830585}" srcOrd="0" destOrd="0" presId="urn:microsoft.com/office/officeart/2009/3/layout/HorizontalOrganizationChart"/>
    <dgm:cxn modelId="{4569BA9A-55BC-41A6-A81F-B8913E296E34}" type="presParOf" srcId="{DE1C88FF-6903-4B31-8509-9E7D6D830585}" destId="{0F29F423-0C48-45C3-9752-BBB8A1EAABCF}" srcOrd="0" destOrd="0" presId="urn:microsoft.com/office/officeart/2009/3/layout/HorizontalOrganizationChart"/>
    <dgm:cxn modelId="{242496D7-FCD4-4CEC-9BDC-B9039AA75868}" type="presParOf" srcId="{DE1C88FF-6903-4B31-8509-9E7D6D830585}" destId="{1646D87D-43F2-4E20-A1A1-FF794C4BF4AC}" srcOrd="1" destOrd="0" presId="urn:microsoft.com/office/officeart/2009/3/layout/HorizontalOrganizationChart"/>
    <dgm:cxn modelId="{99502002-DF78-486F-870D-94181CEC8B5A}" type="presParOf" srcId="{CA7BA117-CA69-44EE-8E8D-549251487835}" destId="{965B994D-E5E8-415B-8A77-1EAD09DD8FEE}" srcOrd="1" destOrd="0" presId="urn:microsoft.com/office/officeart/2009/3/layout/HorizontalOrganizationChart"/>
    <dgm:cxn modelId="{91EC7F70-E157-4D6D-921F-DEBC7C1BAE5A}" type="presParOf" srcId="{CA7BA117-CA69-44EE-8E8D-549251487835}" destId="{415CEE3F-8E10-4A9B-811E-8D132C55FF48}" srcOrd="2" destOrd="0" presId="urn:microsoft.com/office/officeart/2009/3/layout/HorizontalOrganizationChart"/>
    <dgm:cxn modelId="{8F0BE8B5-6D0E-4D14-BD76-097E3D05355F}" type="presParOf" srcId="{5E9EE649-D700-4DAC-9E91-67C9AC978DBD}" destId="{5230502C-1345-4D21-8F24-99CA16DCEF4B}" srcOrd="4" destOrd="0" presId="urn:microsoft.com/office/officeart/2009/3/layout/HorizontalOrganizationChart"/>
    <dgm:cxn modelId="{1FB85155-8559-4045-8AD0-AE6295B0BA6C}" type="presParOf" srcId="{5E9EE649-D700-4DAC-9E91-67C9AC978DBD}" destId="{AAAF6AC2-7513-46D2-B2FA-147E8C22A8E0}" srcOrd="5" destOrd="0" presId="urn:microsoft.com/office/officeart/2009/3/layout/HorizontalOrganizationChart"/>
    <dgm:cxn modelId="{821EBE5A-D0AF-499D-896F-D23A4C1487AE}" type="presParOf" srcId="{AAAF6AC2-7513-46D2-B2FA-147E8C22A8E0}" destId="{828F4F65-F39D-4B0F-B516-5066FCA49FF4}" srcOrd="0" destOrd="0" presId="urn:microsoft.com/office/officeart/2009/3/layout/HorizontalOrganizationChart"/>
    <dgm:cxn modelId="{5AEAF8CB-4607-4DA1-B97F-A817446A3850}" type="presParOf" srcId="{828F4F65-F39D-4B0F-B516-5066FCA49FF4}" destId="{DDB06BB0-0881-455F-A90B-B60E0DD242F5}" srcOrd="0" destOrd="0" presId="urn:microsoft.com/office/officeart/2009/3/layout/HorizontalOrganizationChart"/>
    <dgm:cxn modelId="{2EADE0FD-64BA-44C7-8F32-AD5E1474E73B}" type="presParOf" srcId="{828F4F65-F39D-4B0F-B516-5066FCA49FF4}" destId="{AA511691-A35F-4E55-AFE8-8EED515906E1}" srcOrd="1" destOrd="0" presId="urn:microsoft.com/office/officeart/2009/3/layout/HorizontalOrganizationChart"/>
    <dgm:cxn modelId="{950D4A8A-8563-47D1-83DF-21FAE28E5408}" type="presParOf" srcId="{AAAF6AC2-7513-46D2-B2FA-147E8C22A8E0}" destId="{EB73BA4A-F5B1-48C5-B785-9D2A6D6ECC7F}" srcOrd="1" destOrd="0" presId="urn:microsoft.com/office/officeart/2009/3/layout/HorizontalOrganizationChart"/>
    <dgm:cxn modelId="{B1F56BDB-84A0-4594-BF4C-8FE181F1A12B}" type="presParOf" srcId="{AAAF6AC2-7513-46D2-B2FA-147E8C22A8E0}" destId="{7FD69570-CDEE-40A3-ABB3-0986667F1419}" srcOrd="2" destOrd="0" presId="urn:microsoft.com/office/officeart/2009/3/layout/HorizontalOrganizationChart"/>
    <dgm:cxn modelId="{1659CC6F-D333-46FE-B003-FB4EAAC3A56D}" type="presParOf" srcId="{5E9EE649-D700-4DAC-9E91-67C9AC978DBD}" destId="{F73DFF10-4AC0-47B0-8C0D-D92E37CD979E}" srcOrd="6" destOrd="0" presId="urn:microsoft.com/office/officeart/2009/3/layout/HorizontalOrganizationChart"/>
    <dgm:cxn modelId="{FAD144D2-5077-4BE3-93BE-9CC34F3B528A}" type="presParOf" srcId="{5E9EE649-D700-4DAC-9E91-67C9AC978DBD}" destId="{848A5CC6-1600-4266-A011-26E468DC126F}" srcOrd="7" destOrd="0" presId="urn:microsoft.com/office/officeart/2009/3/layout/HorizontalOrganizationChart"/>
    <dgm:cxn modelId="{2B6E9396-53A7-4CC1-B853-5F5722EB59CC}" type="presParOf" srcId="{848A5CC6-1600-4266-A011-26E468DC126F}" destId="{8EAC88A0-9C52-44EA-844A-55DB8C65947F}" srcOrd="0" destOrd="0" presId="urn:microsoft.com/office/officeart/2009/3/layout/HorizontalOrganizationChart"/>
    <dgm:cxn modelId="{5C2440AC-0A88-4DCB-94F2-A96CAD4051F8}" type="presParOf" srcId="{8EAC88A0-9C52-44EA-844A-55DB8C65947F}" destId="{DDD66065-FCCB-4861-9955-A84577A1A203}" srcOrd="0" destOrd="0" presId="urn:microsoft.com/office/officeart/2009/3/layout/HorizontalOrganizationChart"/>
    <dgm:cxn modelId="{1846A8FD-1C70-4A6C-958F-9D725CE5FAD9}" type="presParOf" srcId="{8EAC88A0-9C52-44EA-844A-55DB8C65947F}" destId="{FED5C831-4810-4FCC-BAB8-4F210085A68A}" srcOrd="1" destOrd="0" presId="urn:microsoft.com/office/officeart/2009/3/layout/HorizontalOrganizationChart"/>
    <dgm:cxn modelId="{8C8D4E26-CA71-4936-8D9B-17084FB0DC57}" type="presParOf" srcId="{848A5CC6-1600-4266-A011-26E468DC126F}" destId="{5D203BA0-FF5D-4617-B18F-CB4286CBA793}" srcOrd="1" destOrd="0" presId="urn:microsoft.com/office/officeart/2009/3/layout/HorizontalOrganizationChart"/>
    <dgm:cxn modelId="{C720A644-76F8-4CFE-B766-6BE554331493}" type="presParOf" srcId="{848A5CC6-1600-4266-A011-26E468DC126F}" destId="{464CBB4A-8776-4D3C-8F5E-2C8F6FBBFC90}" srcOrd="2" destOrd="0" presId="urn:microsoft.com/office/officeart/2009/3/layout/HorizontalOrganizationChart"/>
    <dgm:cxn modelId="{9A1B5206-DA4A-4A83-8BA4-D4F2D39CA7F2}" type="presParOf" srcId="{B8017CDA-3014-4BA6-9179-9E8396E0E8E3}" destId="{0DBB3788-A4DA-45B9-8139-7660363F8713}" srcOrd="2" destOrd="0" presId="urn:microsoft.com/office/officeart/2009/3/layout/HorizontalOrganizationChart"/>
    <dgm:cxn modelId="{29C9451A-1888-49BE-9D2C-FD3BECF343CF}" type="presParOf" srcId="{0DBB3788-A4DA-45B9-8139-7660363F8713}" destId="{2C56F293-2C7E-4C06-9552-5107B4DA1575}" srcOrd="0" destOrd="0" presId="urn:microsoft.com/office/officeart/2009/3/layout/HorizontalOrganizationChart"/>
    <dgm:cxn modelId="{F4A6757D-818A-458F-A130-BD23F943A5FF}" type="presParOf" srcId="{0DBB3788-A4DA-45B9-8139-7660363F8713}" destId="{6247748A-A1AE-445A-92F8-3DADEAC5331D}" srcOrd="1" destOrd="0" presId="urn:microsoft.com/office/officeart/2009/3/layout/HorizontalOrganizationChart"/>
    <dgm:cxn modelId="{456E47B9-1163-405C-9DAA-8B09EBCC0186}" type="presParOf" srcId="{6247748A-A1AE-445A-92F8-3DADEAC5331D}" destId="{9D14D745-2354-4002-BBC1-F6678B981F89}" srcOrd="0" destOrd="0" presId="urn:microsoft.com/office/officeart/2009/3/layout/HorizontalOrganizationChart"/>
    <dgm:cxn modelId="{E7A662C8-0DF4-4EF5-8770-7701CAB66B5C}" type="presParOf" srcId="{9D14D745-2354-4002-BBC1-F6678B981F89}" destId="{A67E74EA-5784-4F35-9584-6E6ABBE13204}" srcOrd="0" destOrd="0" presId="urn:microsoft.com/office/officeart/2009/3/layout/HorizontalOrganizationChart"/>
    <dgm:cxn modelId="{B55456D5-0306-437D-B46F-433EAC1B08AF}" type="presParOf" srcId="{9D14D745-2354-4002-BBC1-F6678B981F89}" destId="{3F950BD5-3BE2-467D-A961-4AF32ABE7AD0}" srcOrd="1" destOrd="0" presId="urn:microsoft.com/office/officeart/2009/3/layout/HorizontalOrganizationChart"/>
    <dgm:cxn modelId="{7CDB14F7-1D6A-4D1E-AEB6-5F15FA12D5E4}" type="presParOf" srcId="{6247748A-A1AE-445A-92F8-3DADEAC5331D}" destId="{41343560-22EE-4C5B-B5A0-514F0ED1FAC9}" srcOrd="1" destOrd="0" presId="urn:microsoft.com/office/officeart/2009/3/layout/HorizontalOrganizationChart"/>
    <dgm:cxn modelId="{D6AD338C-C568-42EB-9CDE-E87AB21DFD85}" type="presParOf" srcId="{6247748A-A1AE-445A-92F8-3DADEAC5331D}" destId="{2AD3432E-4F9C-444E-AA13-4F33C642AD7E}" srcOrd="2" destOrd="0" presId="urn:microsoft.com/office/officeart/2009/3/layout/HorizontalOrganizationChart"/>
    <dgm:cxn modelId="{28CF0D59-91C7-4E38-B85C-D5AF43D9E349}" type="presParOf" srcId="{0DBB3788-A4DA-45B9-8139-7660363F8713}" destId="{21647125-DD93-4904-81C1-3E779D64C744}" srcOrd="2" destOrd="0" presId="urn:microsoft.com/office/officeart/2009/3/layout/HorizontalOrganizationChart"/>
    <dgm:cxn modelId="{17725D95-C925-4B6B-9C4D-2AFF8D1D957D}" type="presParOf" srcId="{0DBB3788-A4DA-45B9-8139-7660363F8713}" destId="{2A77B37F-433C-4A7A-AB8A-F1321EF76803}" srcOrd="3" destOrd="0" presId="urn:microsoft.com/office/officeart/2009/3/layout/HorizontalOrganizationChart"/>
    <dgm:cxn modelId="{D3A4CCCA-EC1E-4769-8709-57A995A8B390}" type="presParOf" srcId="{2A77B37F-433C-4A7A-AB8A-F1321EF76803}" destId="{A4D67AE9-1839-41DF-B34B-579A7B6B1E30}" srcOrd="0" destOrd="0" presId="urn:microsoft.com/office/officeart/2009/3/layout/HorizontalOrganizationChart"/>
    <dgm:cxn modelId="{7BE44D6A-D523-462B-BEC3-381A104D0F32}" type="presParOf" srcId="{A4D67AE9-1839-41DF-B34B-579A7B6B1E30}" destId="{2E281E90-5C4C-41C7-B6BA-3C43EE0B7EB9}" srcOrd="0" destOrd="0" presId="urn:microsoft.com/office/officeart/2009/3/layout/HorizontalOrganizationChart"/>
    <dgm:cxn modelId="{269955B2-B68F-4FA1-BFA2-D7DE9E61FA26}" type="presParOf" srcId="{A4D67AE9-1839-41DF-B34B-579A7B6B1E30}" destId="{470671E7-A642-42E6-8F5D-E5EC06A87AB3}" srcOrd="1" destOrd="0" presId="urn:microsoft.com/office/officeart/2009/3/layout/HorizontalOrganizationChart"/>
    <dgm:cxn modelId="{70B0622E-AD8F-46ED-A6D1-1EA31F96B268}" type="presParOf" srcId="{2A77B37F-433C-4A7A-AB8A-F1321EF76803}" destId="{87E5EB13-53ED-471A-ACA9-A28761281AEB}" srcOrd="1" destOrd="0" presId="urn:microsoft.com/office/officeart/2009/3/layout/HorizontalOrganizationChart"/>
    <dgm:cxn modelId="{836F9D9F-537F-4610-8476-638300BC9384}" type="presParOf" srcId="{2A77B37F-433C-4A7A-AB8A-F1321EF76803}" destId="{C27DF60E-7268-4500-AD51-CD15533774F4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2A6621-81FF-4B8D-B25C-D491CA589AF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6D2BE5BC-28FA-4AAC-ACD9-D1A77E7A1CAF}">
      <dgm:prSet phldrT="[Tekst]" custT="1"/>
      <dgm:spPr>
        <a:solidFill>
          <a:srgbClr val="FFFF00"/>
        </a:solidFill>
      </dgm:spPr>
      <dgm:t>
        <a:bodyPr/>
        <a:lstStyle/>
        <a:p>
          <a:pPr algn="ctr"/>
          <a:r>
            <a:rPr lang="nl-BE" sz="2800" b="1" dirty="0" smtClean="0">
              <a:solidFill>
                <a:srgbClr val="FF0000"/>
              </a:solidFill>
            </a:rPr>
            <a:t>Jeugd (6j – 12j)</a:t>
          </a:r>
          <a:endParaRPr lang="nl-BE" sz="2800" b="1" dirty="0">
            <a:solidFill>
              <a:srgbClr val="FF0000"/>
            </a:solidFill>
          </a:endParaRPr>
        </a:p>
      </dgm:t>
    </dgm:pt>
    <dgm:pt modelId="{FC7A81CE-F06F-435D-980C-774B38C44E80}" type="parTrans" cxnId="{31E9662A-80A0-4A41-A236-69721C6AFB07}">
      <dgm:prSet/>
      <dgm:spPr/>
      <dgm:t>
        <a:bodyPr/>
        <a:lstStyle/>
        <a:p>
          <a:endParaRPr lang="nl-BE"/>
        </a:p>
      </dgm:t>
    </dgm:pt>
    <dgm:pt modelId="{1203C82B-D736-4F2B-A619-510D48ADE3F5}" type="sibTrans" cxnId="{31E9662A-80A0-4A41-A236-69721C6AFB07}">
      <dgm:prSet/>
      <dgm:spPr/>
      <dgm:t>
        <a:bodyPr/>
        <a:lstStyle/>
        <a:p>
          <a:endParaRPr lang="nl-BE"/>
        </a:p>
      </dgm:t>
    </dgm:pt>
    <dgm:pt modelId="{52DB4C49-5DA7-46E9-BF3E-8AF268468C98}">
      <dgm:prSet phldrT="[Tekst]" custT="1"/>
      <dgm:spPr>
        <a:solidFill>
          <a:srgbClr val="FFFF00"/>
        </a:solidFill>
      </dgm:spPr>
      <dgm:t>
        <a:bodyPr/>
        <a:lstStyle/>
        <a:p>
          <a:pPr algn="l"/>
          <a:r>
            <a:rPr lang="nl-BE" sz="2400" b="1" dirty="0" smtClean="0">
              <a:solidFill>
                <a:srgbClr val="FF0000"/>
              </a:solidFill>
            </a:rPr>
            <a:t>6 - 8 jarigen</a:t>
          </a:r>
          <a:endParaRPr lang="nl-BE" sz="2400" b="1" dirty="0">
            <a:solidFill>
              <a:srgbClr val="FF0000"/>
            </a:solidFill>
          </a:endParaRPr>
        </a:p>
      </dgm:t>
    </dgm:pt>
    <dgm:pt modelId="{2559B113-F25A-47C7-812D-49505D2C3EC9}" type="parTrans" cxnId="{2CDE0657-B4C6-4F1D-8074-3B88312CBE2D}">
      <dgm:prSet/>
      <dgm:spPr/>
      <dgm:t>
        <a:bodyPr/>
        <a:lstStyle/>
        <a:p>
          <a:endParaRPr lang="nl-BE"/>
        </a:p>
      </dgm:t>
    </dgm:pt>
    <dgm:pt modelId="{E1F3F824-CB5B-4778-AF32-766F573C64DC}" type="sibTrans" cxnId="{2CDE0657-B4C6-4F1D-8074-3B88312CBE2D}">
      <dgm:prSet/>
      <dgm:spPr/>
      <dgm:t>
        <a:bodyPr/>
        <a:lstStyle/>
        <a:p>
          <a:endParaRPr lang="nl-BE"/>
        </a:p>
      </dgm:t>
    </dgm:pt>
    <dgm:pt modelId="{E1ABED5C-917B-48E6-8DDC-197B5DD706A6}">
      <dgm:prSet phldrT="[Tekst]" custT="1"/>
      <dgm:spPr>
        <a:solidFill>
          <a:srgbClr val="FFFF00"/>
        </a:solidFill>
      </dgm:spPr>
      <dgm:t>
        <a:bodyPr/>
        <a:lstStyle/>
        <a:p>
          <a:pPr algn="l"/>
          <a:r>
            <a:rPr lang="nl-BE" sz="2400" b="1" dirty="0" smtClean="0">
              <a:solidFill>
                <a:srgbClr val="FF0000"/>
              </a:solidFill>
            </a:rPr>
            <a:t>11 – 12 jarigen</a:t>
          </a:r>
          <a:endParaRPr lang="nl-BE" sz="2400" b="1" dirty="0">
            <a:solidFill>
              <a:srgbClr val="FF0000"/>
            </a:solidFill>
          </a:endParaRPr>
        </a:p>
      </dgm:t>
    </dgm:pt>
    <dgm:pt modelId="{B2D0B81D-293D-460C-8FD9-4FB38FCF5E23}" type="parTrans" cxnId="{778C699E-4F2F-410F-9224-A5C1C3552D66}">
      <dgm:prSet/>
      <dgm:spPr/>
      <dgm:t>
        <a:bodyPr/>
        <a:lstStyle/>
        <a:p>
          <a:endParaRPr lang="nl-BE"/>
        </a:p>
      </dgm:t>
    </dgm:pt>
    <dgm:pt modelId="{C3286C6A-3360-40B1-B70F-C2D5F0B0C84C}" type="sibTrans" cxnId="{778C699E-4F2F-410F-9224-A5C1C3552D66}">
      <dgm:prSet/>
      <dgm:spPr/>
      <dgm:t>
        <a:bodyPr/>
        <a:lstStyle/>
        <a:p>
          <a:endParaRPr lang="nl-BE"/>
        </a:p>
      </dgm:t>
    </dgm:pt>
    <dgm:pt modelId="{4B4E2974-463E-4267-BEEC-56C276FAC7E6}">
      <dgm:prSet phldrT="[Tekst]"/>
      <dgm:spPr/>
      <dgm:t>
        <a:bodyPr/>
        <a:lstStyle/>
        <a:p>
          <a:pPr algn="l"/>
          <a:r>
            <a:rPr lang="nl-BE" dirty="0" smtClean="0"/>
            <a:t>Wedstrijdatleten</a:t>
          </a:r>
          <a:endParaRPr lang="nl-BE" dirty="0"/>
        </a:p>
      </dgm:t>
    </dgm:pt>
    <dgm:pt modelId="{893D24A1-0608-454A-8936-694D29A6AAE6}" type="parTrans" cxnId="{1F85AB0D-A53C-4FA5-A141-61F97E214C18}">
      <dgm:prSet/>
      <dgm:spPr/>
      <dgm:t>
        <a:bodyPr/>
        <a:lstStyle/>
        <a:p>
          <a:endParaRPr lang="nl-BE"/>
        </a:p>
      </dgm:t>
    </dgm:pt>
    <dgm:pt modelId="{D1F68086-8164-4DF8-B0B3-BF7F04D7484F}" type="sibTrans" cxnId="{1F85AB0D-A53C-4FA5-A141-61F97E214C18}">
      <dgm:prSet/>
      <dgm:spPr/>
      <dgm:t>
        <a:bodyPr/>
        <a:lstStyle/>
        <a:p>
          <a:endParaRPr lang="nl-BE"/>
        </a:p>
      </dgm:t>
    </dgm:pt>
    <dgm:pt modelId="{EB6C5EC1-B165-4257-853C-E6B300117E0A}">
      <dgm:prSet phldrT="[Tekst]"/>
      <dgm:spPr/>
      <dgm:t>
        <a:bodyPr/>
        <a:lstStyle/>
        <a:p>
          <a:r>
            <a:rPr lang="nl-BE" dirty="0" smtClean="0"/>
            <a:t>Recreanten (vanaf 18j)</a:t>
          </a:r>
          <a:endParaRPr lang="nl-BE" dirty="0"/>
        </a:p>
      </dgm:t>
    </dgm:pt>
    <dgm:pt modelId="{D219BAF3-1728-43E2-935D-06A249F4FA70}" type="parTrans" cxnId="{0603BA6B-52EE-41A6-BCB5-868A14F90443}">
      <dgm:prSet/>
      <dgm:spPr/>
      <dgm:t>
        <a:bodyPr/>
        <a:lstStyle/>
        <a:p>
          <a:endParaRPr lang="nl-BE"/>
        </a:p>
      </dgm:t>
    </dgm:pt>
    <dgm:pt modelId="{F325FA64-91F1-40AE-AEC4-874B9997433E}" type="sibTrans" cxnId="{0603BA6B-52EE-41A6-BCB5-868A14F90443}">
      <dgm:prSet/>
      <dgm:spPr/>
      <dgm:t>
        <a:bodyPr/>
        <a:lstStyle/>
        <a:p>
          <a:endParaRPr lang="nl-BE"/>
        </a:p>
      </dgm:t>
    </dgm:pt>
    <dgm:pt modelId="{F79D981C-5B96-4AA6-AB28-15DA6331063A}">
      <dgm:prSet phldrT="[Tekst]"/>
      <dgm:spPr/>
      <dgm:t>
        <a:bodyPr/>
        <a:lstStyle/>
        <a:p>
          <a:pPr algn="l"/>
          <a:r>
            <a:rPr lang="nl-BE" dirty="0" smtClean="0"/>
            <a:t>Tussengroep</a:t>
          </a:r>
        </a:p>
        <a:p>
          <a:pPr algn="l"/>
          <a:r>
            <a:rPr lang="nl-BE" dirty="0" smtClean="0"/>
            <a:t> (13-15j)</a:t>
          </a:r>
          <a:endParaRPr lang="nl-BE" dirty="0"/>
        </a:p>
      </dgm:t>
    </dgm:pt>
    <dgm:pt modelId="{0AC94BD7-B3EF-43B4-B39D-04C6770F327A}" type="sibTrans" cxnId="{315319BE-C13D-46FF-9211-CFEE298C3864}">
      <dgm:prSet/>
      <dgm:spPr/>
      <dgm:t>
        <a:bodyPr/>
        <a:lstStyle/>
        <a:p>
          <a:endParaRPr lang="nl-BE"/>
        </a:p>
      </dgm:t>
    </dgm:pt>
    <dgm:pt modelId="{FEB69EFD-23FB-4FD7-A84E-1F0EB8142AC3}" type="parTrans" cxnId="{315319BE-C13D-46FF-9211-CFEE298C3864}">
      <dgm:prSet/>
      <dgm:spPr/>
      <dgm:t>
        <a:bodyPr/>
        <a:lstStyle/>
        <a:p>
          <a:endParaRPr lang="nl-BE"/>
        </a:p>
      </dgm:t>
    </dgm:pt>
    <dgm:pt modelId="{FA137753-7EB1-4D9C-BBDF-05CDFDB05877}">
      <dgm:prSet phldrT="[Tekst]" custT="1"/>
      <dgm:spPr>
        <a:solidFill>
          <a:srgbClr val="FFFF00"/>
        </a:solidFill>
      </dgm:spPr>
      <dgm:t>
        <a:bodyPr/>
        <a:lstStyle/>
        <a:p>
          <a:pPr algn="l"/>
          <a:r>
            <a:rPr lang="nl-BE" sz="2400" b="1" dirty="0" smtClean="0">
              <a:solidFill>
                <a:srgbClr val="FF0000"/>
              </a:solidFill>
            </a:rPr>
            <a:t>9 – 10 jarigen</a:t>
          </a:r>
          <a:endParaRPr lang="nl-BE" sz="2400" b="1" dirty="0">
            <a:solidFill>
              <a:srgbClr val="FF0000"/>
            </a:solidFill>
          </a:endParaRPr>
        </a:p>
      </dgm:t>
    </dgm:pt>
    <dgm:pt modelId="{77AA5CD6-9553-4008-AD42-1E4C11D15AD9}" type="parTrans" cxnId="{18BA1777-6E9E-4D56-A1E3-70964334C873}">
      <dgm:prSet/>
      <dgm:spPr/>
      <dgm:t>
        <a:bodyPr/>
        <a:lstStyle/>
        <a:p>
          <a:endParaRPr lang="nl-BE"/>
        </a:p>
      </dgm:t>
    </dgm:pt>
    <dgm:pt modelId="{E3D6DFF6-80E3-41F2-9202-4C5EBB4B401A}" type="sibTrans" cxnId="{18BA1777-6E9E-4D56-A1E3-70964334C873}">
      <dgm:prSet/>
      <dgm:spPr/>
      <dgm:t>
        <a:bodyPr/>
        <a:lstStyle/>
        <a:p>
          <a:endParaRPr lang="nl-BE"/>
        </a:p>
      </dgm:t>
    </dgm:pt>
    <dgm:pt modelId="{D3A516AD-8667-4473-A812-365DDDE410E3}" type="pres">
      <dgm:prSet presAssocID="{D82A6621-81FF-4B8D-B25C-D491CA589AF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nl-BE"/>
        </a:p>
      </dgm:t>
    </dgm:pt>
    <dgm:pt modelId="{C212A3E3-9C97-4D05-AD3D-F970BA9EE9B3}" type="pres">
      <dgm:prSet presAssocID="{D82A6621-81FF-4B8D-B25C-D491CA589AF0}" presName="Name1" presStyleCnt="0"/>
      <dgm:spPr/>
    </dgm:pt>
    <dgm:pt modelId="{ED969398-4144-40CF-BD78-98C8FFBEEDB7}" type="pres">
      <dgm:prSet presAssocID="{D82A6621-81FF-4B8D-B25C-D491CA589AF0}" presName="cycle" presStyleCnt="0"/>
      <dgm:spPr/>
    </dgm:pt>
    <dgm:pt modelId="{94D92DDF-D2A8-4A3C-9D7B-A013951B30DA}" type="pres">
      <dgm:prSet presAssocID="{D82A6621-81FF-4B8D-B25C-D491CA589AF0}" presName="srcNode" presStyleLbl="node1" presStyleIdx="0" presStyleCnt="4"/>
      <dgm:spPr/>
    </dgm:pt>
    <dgm:pt modelId="{0CC4E319-FA09-4686-A3CB-512D9002F3E5}" type="pres">
      <dgm:prSet presAssocID="{D82A6621-81FF-4B8D-B25C-D491CA589AF0}" presName="conn" presStyleLbl="parChTrans1D2" presStyleIdx="0" presStyleCnt="1"/>
      <dgm:spPr/>
      <dgm:t>
        <a:bodyPr/>
        <a:lstStyle/>
        <a:p>
          <a:endParaRPr lang="nl-BE"/>
        </a:p>
      </dgm:t>
    </dgm:pt>
    <dgm:pt modelId="{F83464E2-87F2-48CC-BA25-56B8CFBC5DEF}" type="pres">
      <dgm:prSet presAssocID="{D82A6621-81FF-4B8D-B25C-D491CA589AF0}" presName="extraNode" presStyleLbl="node1" presStyleIdx="0" presStyleCnt="4"/>
      <dgm:spPr/>
    </dgm:pt>
    <dgm:pt modelId="{FBA903DF-3298-473D-9A13-C6171E5FEAEC}" type="pres">
      <dgm:prSet presAssocID="{D82A6621-81FF-4B8D-B25C-D491CA589AF0}" presName="dstNode" presStyleLbl="node1" presStyleIdx="0" presStyleCnt="4"/>
      <dgm:spPr/>
    </dgm:pt>
    <dgm:pt modelId="{61F92999-301D-4F05-A6CA-AC80BE5191B4}" type="pres">
      <dgm:prSet presAssocID="{6D2BE5BC-28FA-4AAC-ACD9-D1A77E7A1CAF}" presName="text_1" presStyleLbl="node1" presStyleIdx="0" presStyleCnt="4" custLinFactNeighborX="-476" custLinFactNeighborY="-42235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AFB2E854-910D-43D2-A3F4-27F068712579}" type="pres">
      <dgm:prSet presAssocID="{6D2BE5BC-28FA-4AAC-ACD9-D1A77E7A1CAF}" presName="accent_1" presStyleCnt="0"/>
      <dgm:spPr/>
    </dgm:pt>
    <dgm:pt modelId="{75DE5B0B-4FD8-4AA7-98BB-CBEFC2B1E94C}" type="pres">
      <dgm:prSet presAssocID="{6D2BE5BC-28FA-4AAC-ACD9-D1A77E7A1CAF}" presName="accentRepeatNode" presStyleLbl="solidFgAcc1" presStyleIdx="0" presStyleCnt="4" custLinFactNeighborX="-2308" custLinFactNeighborY="-23788"/>
      <dgm:spPr/>
    </dgm:pt>
    <dgm:pt modelId="{26B7C741-D5AB-4DC1-AF95-FF45DB0368FC}" type="pres">
      <dgm:prSet presAssocID="{F79D981C-5B96-4AA6-AB28-15DA6331063A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35FCB821-D317-4E70-B970-58197EB4097A}" type="pres">
      <dgm:prSet presAssocID="{F79D981C-5B96-4AA6-AB28-15DA6331063A}" presName="accent_2" presStyleCnt="0"/>
      <dgm:spPr/>
    </dgm:pt>
    <dgm:pt modelId="{E1CABE2D-B805-4123-B974-754458395D84}" type="pres">
      <dgm:prSet presAssocID="{F79D981C-5B96-4AA6-AB28-15DA6331063A}" presName="accentRepeatNode" presStyleLbl="solidFgAcc1" presStyleIdx="1" presStyleCnt="4"/>
      <dgm:spPr/>
    </dgm:pt>
    <dgm:pt modelId="{0D4D3B2F-B683-4D52-8CF6-7404F9B8D8D5}" type="pres">
      <dgm:prSet presAssocID="{4B4E2974-463E-4267-BEEC-56C276FAC7E6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6558E85E-15CE-49D8-AD48-2C0132DA53F7}" type="pres">
      <dgm:prSet presAssocID="{4B4E2974-463E-4267-BEEC-56C276FAC7E6}" presName="accent_3" presStyleCnt="0"/>
      <dgm:spPr/>
    </dgm:pt>
    <dgm:pt modelId="{2F03C3F5-C0F6-4032-9694-01DC935B81D8}" type="pres">
      <dgm:prSet presAssocID="{4B4E2974-463E-4267-BEEC-56C276FAC7E6}" presName="accentRepeatNode" presStyleLbl="solidFgAcc1" presStyleIdx="2" presStyleCnt="4"/>
      <dgm:spPr/>
    </dgm:pt>
    <dgm:pt modelId="{A07D69F6-7293-49CF-A357-F66610FFEE9D}" type="pres">
      <dgm:prSet presAssocID="{EB6C5EC1-B165-4257-853C-E6B300117E0A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D366EA86-F76B-4B03-B647-45C6EB310930}" type="pres">
      <dgm:prSet presAssocID="{EB6C5EC1-B165-4257-853C-E6B300117E0A}" presName="accent_4" presStyleCnt="0"/>
      <dgm:spPr/>
    </dgm:pt>
    <dgm:pt modelId="{1B429678-8C99-4279-92DB-4A51C0AC3DD0}" type="pres">
      <dgm:prSet presAssocID="{EB6C5EC1-B165-4257-853C-E6B300117E0A}" presName="accentRepeatNode" presStyleLbl="solidFgAcc1" presStyleIdx="3" presStyleCnt="4"/>
      <dgm:spPr/>
    </dgm:pt>
  </dgm:ptLst>
  <dgm:cxnLst>
    <dgm:cxn modelId="{0603BA6B-52EE-41A6-BCB5-868A14F90443}" srcId="{D82A6621-81FF-4B8D-B25C-D491CA589AF0}" destId="{EB6C5EC1-B165-4257-853C-E6B300117E0A}" srcOrd="3" destOrd="0" parTransId="{D219BAF3-1728-43E2-935D-06A249F4FA70}" sibTransId="{F325FA64-91F1-40AE-AEC4-874B9997433E}"/>
    <dgm:cxn modelId="{4717CC72-3B20-4883-8813-03ED1137E9C3}" type="presOf" srcId="{52DB4C49-5DA7-46E9-BF3E-8AF268468C98}" destId="{61F92999-301D-4F05-A6CA-AC80BE5191B4}" srcOrd="0" destOrd="1" presId="urn:microsoft.com/office/officeart/2008/layout/VerticalCurvedList"/>
    <dgm:cxn modelId="{DF7D6245-2E4F-40E4-AD10-B84097E0D9E3}" type="presOf" srcId="{6D2BE5BC-28FA-4AAC-ACD9-D1A77E7A1CAF}" destId="{61F92999-301D-4F05-A6CA-AC80BE5191B4}" srcOrd="0" destOrd="0" presId="urn:microsoft.com/office/officeart/2008/layout/VerticalCurvedList"/>
    <dgm:cxn modelId="{2CDE0657-B4C6-4F1D-8074-3B88312CBE2D}" srcId="{6D2BE5BC-28FA-4AAC-ACD9-D1A77E7A1CAF}" destId="{52DB4C49-5DA7-46E9-BF3E-8AF268468C98}" srcOrd="0" destOrd="0" parTransId="{2559B113-F25A-47C7-812D-49505D2C3EC9}" sibTransId="{E1F3F824-CB5B-4778-AF32-766F573C64DC}"/>
    <dgm:cxn modelId="{7BB687ED-86C4-4C45-9B98-A2BD213ECC20}" type="presOf" srcId="{4B4E2974-463E-4267-BEEC-56C276FAC7E6}" destId="{0D4D3B2F-B683-4D52-8CF6-7404F9B8D8D5}" srcOrd="0" destOrd="0" presId="urn:microsoft.com/office/officeart/2008/layout/VerticalCurvedList"/>
    <dgm:cxn modelId="{4EBF7AFC-7E9C-4ABD-A141-ADBCA41C873F}" type="presOf" srcId="{F79D981C-5B96-4AA6-AB28-15DA6331063A}" destId="{26B7C741-D5AB-4DC1-AF95-FF45DB0368FC}" srcOrd="0" destOrd="0" presId="urn:microsoft.com/office/officeart/2008/layout/VerticalCurvedList"/>
    <dgm:cxn modelId="{E6B32841-D2F2-412E-90F9-1A3049166E04}" type="presOf" srcId="{EB6C5EC1-B165-4257-853C-E6B300117E0A}" destId="{A07D69F6-7293-49CF-A357-F66610FFEE9D}" srcOrd="0" destOrd="0" presId="urn:microsoft.com/office/officeart/2008/layout/VerticalCurvedList"/>
    <dgm:cxn modelId="{18BA1777-6E9E-4D56-A1E3-70964334C873}" srcId="{6D2BE5BC-28FA-4AAC-ACD9-D1A77E7A1CAF}" destId="{FA137753-7EB1-4D9C-BBDF-05CDFDB05877}" srcOrd="1" destOrd="0" parTransId="{77AA5CD6-9553-4008-AD42-1E4C11D15AD9}" sibTransId="{E3D6DFF6-80E3-41F2-9202-4C5EBB4B401A}"/>
    <dgm:cxn modelId="{0108C405-6AFB-49D1-9C26-7DB535D481F7}" type="presOf" srcId="{D82A6621-81FF-4B8D-B25C-D491CA589AF0}" destId="{D3A516AD-8667-4473-A812-365DDDE410E3}" srcOrd="0" destOrd="0" presId="urn:microsoft.com/office/officeart/2008/layout/VerticalCurvedList"/>
    <dgm:cxn modelId="{2B8067C0-F1D3-4931-BD71-38440AB78452}" type="presOf" srcId="{E1ABED5C-917B-48E6-8DDC-197B5DD706A6}" destId="{61F92999-301D-4F05-A6CA-AC80BE5191B4}" srcOrd="0" destOrd="3" presId="urn:microsoft.com/office/officeart/2008/layout/VerticalCurvedList"/>
    <dgm:cxn modelId="{9F3FFB2C-8A28-48CC-9B84-B92B48B285A4}" type="presOf" srcId="{FA137753-7EB1-4D9C-BBDF-05CDFDB05877}" destId="{61F92999-301D-4F05-A6CA-AC80BE5191B4}" srcOrd="0" destOrd="2" presId="urn:microsoft.com/office/officeart/2008/layout/VerticalCurvedList"/>
    <dgm:cxn modelId="{778C699E-4F2F-410F-9224-A5C1C3552D66}" srcId="{6D2BE5BC-28FA-4AAC-ACD9-D1A77E7A1CAF}" destId="{E1ABED5C-917B-48E6-8DDC-197B5DD706A6}" srcOrd="2" destOrd="0" parTransId="{B2D0B81D-293D-460C-8FD9-4FB38FCF5E23}" sibTransId="{C3286C6A-3360-40B1-B70F-C2D5F0B0C84C}"/>
    <dgm:cxn modelId="{7F6C808A-9A84-4A1D-99A4-609D8F261DB3}" type="presOf" srcId="{E1F3F824-CB5B-4778-AF32-766F573C64DC}" destId="{0CC4E319-FA09-4686-A3CB-512D9002F3E5}" srcOrd="0" destOrd="0" presId="urn:microsoft.com/office/officeart/2008/layout/VerticalCurvedList"/>
    <dgm:cxn modelId="{31E9662A-80A0-4A41-A236-69721C6AFB07}" srcId="{D82A6621-81FF-4B8D-B25C-D491CA589AF0}" destId="{6D2BE5BC-28FA-4AAC-ACD9-D1A77E7A1CAF}" srcOrd="0" destOrd="0" parTransId="{FC7A81CE-F06F-435D-980C-774B38C44E80}" sibTransId="{1203C82B-D736-4F2B-A619-510D48ADE3F5}"/>
    <dgm:cxn modelId="{315319BE-C13D-46FF-9211-CFEE298C3864}" srcId="{D82A6621-81FF-4B8D-B25C-D491CA589AF0}" destId="{F79D981C-5B96-4AA6-AB28-15DA6331063A}" srcOrd="1" destOrd="0" parTransId="{FEB69EFD-23FB-4FD7-A84E-1F0EB8142AC3}" sibTransId="{0AC94BD7-B3EF-43B4-B39D-04C6770F327A}"/>
    <dgm:cxn modelId="{1F85AB0D-A53C-4FA5-A141-61F97E214C18}" srcId="{D82A6621-81FF-4B8D-B25C-D491CA589AF0}" destId="{4B4E2974-463E-4267-BEEC-56C276FAC7E6}" srcOrd="2" destOrd="0" parTransId="{893D24A1-0608-454A-8936-694D29A6AAE6}" sibTransId="{D1F68086-8164-4DF8-B0B3-BF7F04D7484F}"/>
    <dgm:cxn modelId="{AED36819-119A-46BD-959A-BDBAC5FB543F}" type="presParOf" srcId="{D3A516AD-8667-4473-A812-365DDDE410E3}" destId="{C212A3E3-9C97-4D05-AD3D-F970BA9EE9B3}" srcOrd="0" destOrd="0" presId="urn:microsoft.com/office/officeart/2008/layout/VerticalCurvedList"/>
    <dgm:cxn modelId="{997F24B8-388A-4602-8B17-DACE3735320F}" type="presParOf" srcId="{C212A3E3-9C97-4D05-AD3D-F970BA9EE9B3}" destId="{ED969398-4144-40CF-BD78-98C8FFBEEDB7}" srcOrd="0" destOrd="0" presId="urn:microsoft.com/office/officeart/2008/layout/VerticalCurvedList"/>
    <dgm:cxn modelId="{005217A8-733D-40F8-BC5D-9ADBC3D606C9}" type="presParOf" srcId="{ED969398-4144-40CF-BD78-98C8FFBEEDB7}" destId="{94D92DDF-D2A8-4A3C-9D7B-A013951B30DA}" srcOrd="0" destOrd="0" presId="urn:microsoft.com/office/officeart/2008/layout/VerticalCurvedList"/>
    <dgm:cxn modelId="{F77ACF27-18FE-4245-B821-299696A4F9CE}" type="presParOf" srcId="{ED969398-4144-40CF-BD78-98C8FFBEEDB7}" destId="{0CC4E319-FA09-4686-A3CB-512D9002F3E5}" srcOrd="1" destOrd="0" presId="urn:microsoft.com/office/officeart/2008/layout/VerticalCurvedList"/>
    <dgm:cxn modelId="{6D6EF713-9A57-42E8-8FA6-C7681CF2E436}" type="presParOf" srcId="{ED969398-4144-40CF-BD78-98C8FFBEEDB7}" destId="{F83464E2-87F2-48CC-BA25-56B8CFBC5DEF}" srcOrd="2" destOrd="0" presId="urn:microsoft.com/office/officeart/2008/layout/VerticalCurvedList"/>
    <dgm:cxn modelId="{12066F44-7626-4A58-8422-284189F4E2F9}" type="presParOf" srcId="{ED969398-4144-40CF-BD78-98C8FFBEEDB7}" destId="{FBA903DF-3298-473D-9A13-C6171E5FEAEC}" srcOrd="3" destOrd="0" presId="urn:microsoft.com/office/officeart/2008/layout/VerticalCurvedList"/>
    <dgm:cxn modelId="{26AFE37A-8746-4358-8BCB-53882A8DD238}" type="presParOf" srcId="{C212A3E3-9C97-4D05-AD3D-F970BA9EE9B3}" destId="{61F92999-301D-4F05-A6CA-AC80BE5191B4}" srcOrd="1" destOrd="0" presId="urn:microsoft.com/office/officeart/2008/layout/VerticalCurvedList"/>
    <dgm:cxn modelId="{2F4B7252-7DFE-470C-95E3-C89A3B871F5F}" type="presParOf" srcId="{C212A3E3-9C97-4D05-AD3D-F970BA9EE9B3}" destId="{AFB2E854-910D-43D2-A3F4-27F068712579}" srcOrd="2" destOrd="0" presId="urn:microsoft.com/office/officeart/2008/layout/VerticalCurvedList"/>
    <dgm:cxn modelId="{A321A9CB-7090-47DC-96F0-BD2DA4183DB1}" type="presParOf" srcId="{AFB2E854-910D-43D2-A3F4-27F068712579}" destId="{75DE5B0B-4FD8-4AA7-98BB-CBEFC2B1E94C}" srcOrd="0" destOrd="0" presId="urn:microsoft.com/office/officeart/2008/layout/VerticalCurvedList"/>
    <dgm:cxn modelId="{44E1F22B-10FA-429B-B3D6-EA585E814D2B}" type="presParOf" srcId="{C212A3E3-9C97-4D05-AD3D-F970BA9EE9B3}" destId="{26B7C741-D5AB-4DC1-AF95-FF45DB0368FC}" srcOrd="3" destOrd="0" presId="urn:microsoft.com/office/officeart/2008/layout/VerticalCurvedList"/>
    <dgm:cxn modelId="{3434BD49-E7CB-41F2-AC49-AA6DD3475C80}" type="presParOf" srcId="{C212A3E3-9C97-4D05-AD3D-F970BA9EE9B3}" destId="{35FCB821-D317-4E70-B970-58197EB4097A}" srcOrd="4" destOrd="0" presId="urn:microsoft.com/office/officeart/2008/layout/VerticalCurvedList"/>
    <dgm:cxn modelId="{B9C5C32C-5215-4CD6-B44F-F103A73AFC45}" type="presParOf" srcId="{35FCB821-D317-4E70-B970-58197EB4097A}" destId="{E1CABE2D-B805-4123-B974-754458395D84}" srcOrd="0" destOrd="0" presId="urn:microsoft.com/office/officeart/2008/layout/VerticalCurvedList"/>
    <dgm:cxn modelId="{D6E4ABEA-95DA-4F53-935F-FBB9B11F2175}" type="presParOf" srcId="{C212A3E3-9C97-4D05-AD3D-F970BA9EE9B3}" destId="{0D4D3B2F-B683-4D52-8CF6-7404F9B8D8D5}" srcOrd="5" destOrd="0" presId="urn:microsoft.com/office/officeart/2008/layout/VerticalCurvedList"/>
    <dgm:cxn modelId="{4DD63554-846E-42B6-8705-8B58DFE2A64F}" type="presParOf" srcId="{C212A3E3-9C97-4D05-AD3D-F970BA9EE9B3}" destId="{6558E85E-15CE-49D8-AD48-2C0132DA53F7}" srcOrd="6" destOrd="0" presId="urn:microsoft.com/office/officeart/2008/layout/VerticalCurvedList"/>
    <dgm:cxn modelId="{E5EEE9D4-6D7C-4C6D-AF3F-D3B008A6A6BA}" type="presParOf" srcId="{6558E85E-15CE-49D8-AD48-2C0132DA53F7}" destId="{2F03C3F5-C0F6-4032-9694-01DC935B81D8}" srcOrd="0" destOrd="0" presId="urn:microsoft.com/office/officeart/2008/layout/VerticalCurvedList"/>
    <dgm:cxn modelId="{FF341115-2950-4E02-A003-FF030672486F}" type="presParOf" srcId="{C212A3E3-9C97-4D05-AD3D-F970BA9EE9B3}" destId="{A07D69F6-7293-49CF-A357-F66610FFEE9D}" srcOrd="7" destOrd="0" presId="urn:microsoft.com/office/officeart/2008/layout/VerticalCurvedList"/>
    <dgm:cxn modelId="{A7718E43-06C5-4253-BD7B-B7DCC2397C13}" type="presParOf" srcId="{C212A3E3-9C97-4D05-AD3D-F970BA9EE9B3}" destId="{D366EA86-F76B-4B03-B647-45C6EB310930}" srcOrd="8" destOrd="0" presId="urn:microsoft.com/office/officeart/2008/layout/VerticalCurvedList"/>
    <dgm:cxn modelId="{6FF4556C-F751-4857-828A-78512AFFDD3D}" type="presParOf" srcId="{D366EA86-F76B-4B03-B647-45C6EB310930}" destId="{1B429678-8C99-4279-92DB-4A51C0AC3DD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0D7008-1B1B-46DB-AE35-01CE490EF694}">
      <dsp:nvSpPr>
        <dsp:cNvPr id="0" name=""/>
        <dsp:cNvSpPr/>
      </dsp:nvSpPr>
      <dsp:spPr>
        <a:xfrm>
          <a:off x="4040107" y="1343012"/>
          <a:ext cx="3476224" cy="5823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7155"/>
              </a:lnTo>
              <a:lnTo>
                <a:pt x="3476224" y="387155"/>
              </a:lnTo>
              <a:lnTo>
                <a:pt x="3476224" y="58239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63932B-D470-4F7E-B2CB-5FFF0FB23901}">
      <dsp:nvSpPr>
        <dsp:cNvPr id="0" name=""/>
        <dsp:cNvSpPr/>
      </dsp:nvSpPr>
      <dsp:spPr>
        <a:xfrm>
          <a:off x="4203396" y="3294206"/>
          <a:ext cx="2576402" cy="6176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444"/>
              </a:lnTo>
              <a:lnTo>
                <a:pt x="2576402" y="422444"/>
              </a:lnTo>
              <a:lnTo>
                <a:pt x="2576402" y="61768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966134-91FF-4293-A31A-133E82FE32C4}">
      <dsp:nvSpPr>
        <dsp:cNvPr id="0" name=""/>
        <dsp:cNvSpPr/>
      </dsp:nvSpPr>
      <dsp:spPr>
        <a:xfrm>
          <a:off x="4157676" y="3294206"/>
          <a:ext cx="91440" cy="6176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2444"/>
              </a:lnTo>
              <a:lnTo>
                <a:pt x="46289" y="422444"/>
              </a:lnTo>
              <a:lnTo>
                <a:pt x="46289" y="61768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3941D-EB1B-49D9-B625-14D84B681B41}">
      <dsp:nvSpPr>
        <dsp:cNvPr id="0" name=""/>
        <dsp:cNvSpPr/>
      </dsp:nvSpPr>
      <dsp:spPr>
        <a:xfrm>
          <a:off x="1628132" y="3294206"/>
          <a:ext cx="2575264" cy="617681"/>
        </a:xfrm>
        <a:custGeom>
          <a:avLst/>
          <a:gdLst/>
          <a:ahLst/>
          <a:cxnLst/>
          <a:rect l="0" t="0" r="0" b="0"/>
          <a:pathLst>
            <a:path>
              <a:moveTo>
                <a:pt x="2575264" y="0"/>
              </a:moveTo>
              <a:lnTo>
                <a:pt x="2575264" y="422444"/>
              </a:lnTo>
              <a:lnTo>
                <a:pt x="0" y="422444"/>
              </a:lnTo>
              <a:lnTo>
                <a:pt x="0" y="61768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701B22-16AC-443C-A5FF-55C6DFD88060}">
      <dsp:nvSpPr>
        <dsp:cNvPr id="0" name=""/>
        <dsp:cNvSpPr/>
      </dsp:nvSpPr>
      <dsp:spPr>
        <a:xfrm>
          <a:off x="4040107" y="1343012"/>
          <a:ext cx="163289" cy="6129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7694"/>
              </a:lnTo>
              <a:lnTo>
                <a:pt x="163289" y="417694"/>
              </a:lnTo>
              <a:lnTo>
                <a:pt x="163289" y="61293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8067BC-F5D6-4C68-B330-9D58A3FE933E}">
      <dsp:nvSpPr>
        <dsp:cNvPr id="0" name=""/>
        <dsp:cNvSpPr/>
      </dsp:nvSpPr>
      <dsp:spPr>
        <a:xfrm>
          <a:off x="819583" y="1343012"/>
          <a:ext cx="3220524" cy="599307"/>
        </a:xfrm>
        <a:custGeom>
          <a:avLst/>
          <a:gdLst/>
          <a:ahLst/>
          <a:cxnLst/>
          <a:rect l="0" t="0" r="0" b="0"/>
          <a:pathLst>
            <a:path>
              <a:moveTo>
                <a:pt x="3220524" y="0"/>
              </a:moveTo>
              <a:lnTo>
                <a:pt x="3220524" y="404071"/>
              </a:lnTo>
              <a:lnTo>
                <a:pt x="0" y="404071"/>
              </a:lnTo>
              <a:lnTo>
                <a:pt x="0" y="59930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C64E61-2A49-4B9B-9636-B1F83286A836}">
      <dsp:nvSpPr>
        <dsp:cNvPr id="0" name=""/>
        <dsp:cNvSpPr/>
      </dsp:nvSpPr>
      <dsp:spPr>
        <a:xfrm>
          <a:off x="2986357" y="4750"/>
          <a:ext cx="2107499" cy="133826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1CBD74-9BC2-4CF2-96E7-F5DCB9A7AF3D}">
      <dsp:nvSpPr>
        <dsp:cNvPr id="0" name=""/>
        <dsp:cNvSpPr/>
      </dsp:nvSpPr>
      <dsp:spPr>
        <a:xfrm>
          <a:off x="3220524" y="227208"/>
          <a:ext cx="2107499" cy="13382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500" kern="1200" dirty="0" smtClean="0"/>
            <a:t>Atletiek</a:t>
          </a:r>
          <a:endParaRPr lang="nl-BE" sz="2500" kern="1200" dirty="0"/>
        </a:p>
      </dsp:txBody>
      <dsp:txXfrm>
        <a:off x="3259720" y="266404"/>
        <a:ext cx="2029107" cy="1259870"/>
      </dsp:txXfrm>
    </dsp:sp>
    <dsp:sp modelId="{324B5CCC-F8FD-41DE-876C-19FAD3028402}">
      <dsp:nvSpPr>
        <dsp:cNvPr id="0" name=""/>
        <dsp:cNvSpPr/>
      </dsp:nvSpPr>
      <dsp:spPr>
        <a:xfrm>
          <a:off x="-234166" y="1942320"/>
          <a:ext cx="2107499" cy="133826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5DAA0D-9A7E-4E04-8517-B4BE833C3871}">
      <dsp:nvSpPr>
        <dsp:cNvPr id="0" name=""/>
        <dsp:cNvSpPr/>
      </dsp:nvSpPr>
      <dsp:spPr>
        <a:xfrm>
          <a:off x="0" y="2164778"/>
          <a:ext cx="2107499" cy="13382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500" kern="1200" dirty="0" smtClean="0"/>
            <a:t>Veldlopen</a:t>
          </a:r>
          <a:endParaRPr lang="nl-BE" sz="2500" kern="1200" dirty="0"/>
        </a:p>
      </dsp:txBody>
      <dsp:txXfrm>
        <a:off x="39196" y="2203974"/>
        <a:ext cx="2029107" cy="1259870"/>
      </dsp:txXfrm>
    </dsp:sp>
    <dsp:sp modelId="{DE3B4F4C-D48E-4AA3-88F3-554BDD8F48D0}">
      <dsp:nvSpPr>
        <dsp:cNvPr id="0" name=""/>
        <dsp:cNvSpPr/>
      </dsp:nvSpPr>
      <dsp:spPr>
        <a:xfrm>
          <a:off x="3149646" y="1955943"/>
          <a:ext cx="2107499" cy="133826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698EC9-73B4-4EAC-AA3E-24C9B160D5AD}">
      <dsp:nvSpPr>
        <dsp:cNvPr id="0" name=""/>
        <dsp:cNvSpPr/>
      </dsp:nvSpPr>
      <dsp:spPr>
        <a:xfrm>
          <a:off x="3383813" y="2178401"/>
          <a:ext cx="2107499" cy="13382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500" kern="1200" dirty="0" smtClean="0"/>
            <a:t>Piste</a:t>
          </a:r>
          <a:endParaRPr lang="nl-BE" sz="2500" kern="1200" dirty="0"/>
        </a:p>
      </dsp:txBody>
      <dsp:txXfrm>
        <a:off x="3423009" y="2217597"/>
        <a:ext cx="2029107" cy="1259870"/>
      </dsp:txXfrm>
    </dsp:sp>
    <dsp:sp modelId="{791F65E1-A5B3-4ED3-89E3-D8D3115F8AE5}">
      <dsp:nvSpPr>
        <dsp:cNvPr id="0" name=""/>
        <dsp:cNvSpPr/>
      </dsp:nvSpPr>
      <dsp:spPr>
        <a:xfrm>
          <a:off x="574382" y="3911887"/>
          <a:ext cx="2107499" cy="133826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6606B7-8B82-48AA-B223-6B271052AF02}">
      <dsp:nvSpPr>
        <dsp:cNvPr id="0" name=""/>
        <dsp:cNvSpPr/>
      </dsp:nvSpPr>
      <dsp:spPr>
        <a:xfrm>
          <a:off x="808549" y="4134345"/>
          <a:ext cx="2107499" cy="13382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500" kern="1200" dirty="0" smtClean="0"/>
            <a:t>Lopen</a:t>
          </a:r>
          <a:endParaRPr lang="nl-BE" sz="2500" kern="1200" dirty="0"/>
        </a:p>
      </dsp:txBody>
      <dsp:txXfrm>
        <a:off x="847745" y="4173541"/>
        <a:ext cx="2029107" cy="1259870"/>
      </dsp:txXfrm>
    </dsp:sp>
    <dsp:sp modelId="{EBC040A8-0126-4CA7-9573-60E22EE2AF53}">
      <dsp:nvSpPr>
        <dsp:cNvPr id="0" name=""/>
        <dsp:cNvSpPr/>
      </dsp:nvSpPr>
      <dsp:spPr>
        <a:xfrm>
          <a:off x="3150215" y="3911887"/>
          <a:ext cx="2107499" cy="133826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6B3BEB-013D-4298-8997-60ADF20B0DB3}">
      <dsp:nvSpPr>
        <dsp:cNvPr id="0" name=""/>
        <dsp:cNvSpPr/>
      </dsp:nvSpPr>
      <dsp:spPr>
        <a:xfrm>
          <a:off x="3384382" y="4134345"/>
          <a:ext cx="2107499" cy="13382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500" kern="1200" dirty="0" smtClean="0"/>
            <a:t>Springen</a:t>
          </a:r>
          <a:endParaRPr lang="nl-BE" sz="2500" kern="1200" dirty="0"/>
        </a:p>
      </dsp:txBody>
      <dsp:txXfrm>
        <a:off x="3423578" y="4173541"/>
        <a:ext cx="2029107" cy="1259870"/>
      </dsp:txXfrm>
    </dsp:sp>
    <dsp:sp modelId="{3A243E1A-0E61-4F7C-89B5-094EFF033A53}">
      <dsp:nvSpPr>
        <dsp:cNvPr id="0" name=""/>
        <dsp:cNvSpPr/>
      </dsp:nvSpPr>
      <dsp:spPr>
        <a:xfrm>
          <a:off x="5726048" y="3911887"/>
          <a:ext cx="2107499" cy="133826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35B8DA-4AAF-442D-9B61-76B2E90BF241}">
      <dsp:nvSpPr>
        <dsp:cNvPr id="0" name=""/>
        <dsp:cNvSpPr/>
      </dsp:nvSpPr>
      <dsp:spPr>
        <a:xfrm>
          <a:off x="5960215" y="4134345"/>
          <a:ext cx="2107499" cy="13382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500" kern="1200" dirty="0" smtClean="0"/>
            <a:t>Werpen</a:t>
          </a:r>
          <a:endParaRPr lang="nl-BE" sz="2500" kern="1200" dirty="0"/>
        </a:p>
      </dsp:txBody>
      <dsp:txXfrm>
        <a:off x="5999411" y="4173541"/>
        <a:ext cx="2029107" cy="1259870"/>
      </dsp:txXfrm>
    </dsp:sp>
    <dsp:sp modelId="{26A277EB-B0A1-4436-909C-E22A479006D3}">
      <dsp:nvSpPr>
        <dsp:cNvPr id="0" name=""/>
        <dsp:cNvSpPr/>
      </dsp:nvSpPr>
      <dsp:spPr>
        <a:xfrm>
          <a:off x="6625871" y="1925404"/>
          <a:ext cx="1780921" cy="84673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F07248-8DB7-408F-9975-5584530789C1}">
      <dsp:nvSpPr>
        <dsp:cNvPr id="0" name=""/>
        <dsp:cNvSpPr/>
      </dsp:nvSpPr>
      <dsp:spPr>
        <a:xfrm>
          <a:off x="6860038" y="2147862"/>
          <a:ext cx="1780921" cy="8467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500" kern="1200" dirty="0" smtClean="0"/>
            <a:t>Wegatletiek</a:t>
          </a:r>
          <a:endParaRPr lang="nl-BE" sz="2500" kern="1200" dirty="0"/>
        </a:p>
      </dsp:txBody>
      <dsp:txXfrm>
        <a:off x="6884838" y="2172662"/>
        <a:ext cx="1731321" cy="7971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647125-DD93-4904-81C1-3E779D64C744}">
      <dsp:nvSpPr>
        <dsp:cNvPr id="0" name=""/>
        <dsp:cNvSpPr/>
      </dsp:nvSpPr>
      <dsp:spPr>
        <a:xfrm>
          <a:off x="2699533" y="3276364"/>
          <a:ext cx="1600201" cy="493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00201" y="0"/>
              </a:lnTo>
              <a:lnTo>
                <a:pt x="1600201" y="4939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56F293-2C7E-4C06-9552-5107B4DA1575}">
      <dsp:nvSpPr>
        <dsp:cNvPr id="0" name=""/>
        <dsp:cNvSpPr/>
      </dsp:nvSpPr>
      <dsp:spPr>
        <a:xfrm>
          <a:off x="2699533" y="2880976"/>
          <a:ext cx="1600201" cy="395387"/>
        </a:xfrm>
        <a:custGeom>
          <a:avLst/>
          <a:gdLst/>
          <a:ahLst/>
          <a:cxnLst/>
          <a:rect l="0" t="0" r="0" b="0"/>
          <a:pathLst>
            <a:path>
              <a:moveTo>
                <a:pt x="0" y="395387"/>
              </a:moveTo>
              <a:lnTo>
                <a:pt x="1600201" y="395387"/>
              </a:lnTo>
              <a:lnTo>
                <a:pt x="160020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3DFF10-4AC0-47B0-8C0D-D92E37CD979E}">
      <dsp:nvSpPr>
        <dsp:cNvPr id="0" name=""/>
        <dsp:cNvSpPr/>
      </dsp:nvSpPr>
      <dsp:spPr>
        <a:xfrm>
          <a:off x="2699533" y="3276364"/>
          <a:ext cx="3125775" cy="28534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02803" y="0"/>
              </a:lnTo>
              <a:lnTo>
                <a:pt x="2902803" y="2853472"/>
              </a:lnTo>
              <a:lnTo>
                <a:pt x="3125775" y="28534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30502C-1345-4D21-8F24-99CA16DCEF4B}">
      <dsp:nvSpPr>
        <dsp:cNvPr id="0" name=""/>
        <dsp:cNvSpPr/>
      </dsp:nvSpPr>
      <dsp:spPr>
        <a:xfrm>
          <a:off x="2699533" y="3276364"/>
          <a:ext cx="3123121" cy="14431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00150" y="0"/>
              </a:lnTo>
              <a:lnTo>
                <a:pt x="2900150" y="1443111"/>
              </a:lnTo>
              <a:lnTo>
                <a:pt x="3123121" y="14431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5D256C-8364-47AC-9701-A33BCC3E05F7}">
      <dsp:nvSpPr>
        <dsp:cNvPr id="0" name=""/>
        <dsp:cNvSpPr/>
      </dsp:nvSpPr>
      <dsp:spPr>
        <a:xfrm>
          <a:off x="2699533" y="2823333"/>
          <a:ext cx="3121605" cy="453030"/>
        </a:xfrm>
        <a:custGeom>
          <a:avLst/>
          <a:gdLst/>
          <a:ahLst/>
          <a:cxnLst/>
          <a:rect l="0" t="0" r="0" b="0"/>
          <a:pathLst>
            <a:path>
              <a:moveTo>
                <a:pt x="0" y="453030"/>
              </a:moveTo>
              <a:lnTo>
                <a:pt x="2898633" y="453030"/>
              </a:lnTo>
              <a:lnTo>
                <a:pt x="2898633" y="0"/>
              </a:lnTo>
              <a:lnTo>
                <a:pt x="312160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901D30-D479-4381-A8E0-85F865B7DB1E}">
      <dsp:nvSpPr>
        <dsp:cNvPr id="0" name=""/>
        <dsp:cNvSpPr/>
      </dsp:nvSpPr>
      <dsp:spPr>
        <a:xfrm>
          <a:off x="2699533" y="1044584"/>
          <a:ext cx="3121605" cy="2231779"/>
        </a:xfrm>
        <a:custGeom>
          <a:avLst/>
          <a:gdLst/>
          <a:ahLst/>
          <a:cxnLst/>
          <a:rect l="0" t="0" r="0" b="0"/>
          <a:pathLst>
            <a:path>
              <a:moveTo>
                <a:pt x="0" y="2231779"/>
              </a:moveTo>
              <a:lnTo>
                <a:pt x="2898633" y="2231779"/>
              </a:lnTo>
              <a:lnTo>
                <a:pt x="2898633" y="0"/>
              </a:lnTo>
              <a:lnTo>
                <a:pt x="312160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495A4C-5250-4E44-8CAE-36E245C61976}">
      <dsp:nvSpPr>
        <dsp:cNvPr id="0" name=""/>
        <dsp:cNvSpPr/>
      </dsp:nvSpPr>
      <dsp:spPr>
        <a:xfrm>
          <a:off x="1574" y="2864925"/>
          <a:ext cx="2697959" cy="8228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smtClean="0"/>
            <a:t>Wembley</a:t>
          </a:r>
          <a:endParaRPr lang="nl-BE" sz="1600" kern="1200" dirty="0"/>
        </a:p>
      </dsp:txBody>
      <dsp:txXfrm>
        <a:off x="1574" y="2864925"/>
        <a:ext cx="2697959" cy="822877"/>
      </dsp:txXfrm>
    </dsp:sp>
    <dsp:sp modelId="{929D633A-A846-4DEA-AB0B-225A1D594809}">
      <dsp:nvSpPr>
        <dsp:cNvPr id="0" name=""/>
        <dsp:cNvSpPr/>
      </dsp:nvSpPr>
      <dsp:spPr>
        <a:xfrm>
          <a:off x="5821139" y="235927"/>
          <a:ext cx="2690556" cy="16173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000" b="1" u="sng" kern="1200" dirty="0" smtClean="0"/>
            <a:t>Lopen</a:t>
          </a:r>
          <a:r>
            <a:rPr lang="nl-BE" sz="1600" kern="1200" dirty="0" smtClean="0"/>
            <a:t/>
          </a:r>
          <a:br>
            <a:rPr lang="nl-BE" sz="1600" kern="1200" dirty="0" smtClean="0"/>
          </a:br>
          <a:r>
            <a:rPr lang="nl-BE" sz="1600" kern="1200" dirty="0" smtClean="0"/>
            <a:t>- spurt</a:t>
          </a:r>
          <a:br>
            <a:rPr lang="nl-BE" sz="1600" kern="1200" dirty="0" smtClean="0"/>
          </a:br>
          <a:r>
            <a:rPr lang="nl-BE" sz="1600" kern="1200" dirty="0" smtClean="0"/>
            <a:t>- afstand</a:t>
          </a:r>
          <a:br>
            <a:rPr lang="nl-BE" sz="1600" kern="1200" dirty="0" smtClean="0"/>
          </a:br>
          <a:r>
            <a:rPr lang="nl-BE" sz="1600" kern="1200" dirty="0" smtClean="0"/>
            <a:t>- horden</a:t>
          </a:r>
          <a:br>
            <a:rPr lang="nl-BE" sz="1600" kern="1200" dirty="0" smtClean="0"/>
          </a:br>
          <a:r>
            <a:rPr lang="nl-BE" sz="1600" kern="1200" dirty="0" smtClean="0"/>
            <a:t>- </a:t>
          </a:r>
          <a:r>
            <a:rPr lang="nl-BE" sz="1600" kern="1200" dirty="0" err="1" smtClean="0"/>
            <a:t>steeple</a:t>
          </a:r>
          <a:r>
            <a:rPr lang="nl-BE" sz="1600" kern="1200" dirty="0" smtClean="0"/>
            <a:t/>
          </a:r>
          <a:br>
            <a:rPr lang="nl-BE" sz="1600" kern="1200" dirty="0" smtClean="0"/>
          </a:br>
          <a:r>
            <a:rPr lang="nl-BE" sz="1600" kern="1200" dirty="0" smtClean="0"/>
            <a:t>- aflossingen</a:t>
          </a:r>
          <a:endParaRPr lang="nl-BE" sz="1600" kern="1200" dirty="0"/>
        </a:p>
      </dsp:txBody>
      <dsp:txXfrm>
        <a:off x="5821139" y="235927"/>
        <a:ext cx="2690556" cy="1617314"/>
      </dsp:txXfrm>
    </dsp:sp>
    <dsp:sp modelId="{0F29F423-0C48-45C3-9752-BBB8A1EAABCF}">
      <dsp:nvSpPr>
        <dsp:cNvPr id="0" name=""/>
        <dsp:cNvSpPr/>
      </dsp:nvSpPr>
      <dsp:spPr>
        <a:xfrm>
          <a:off x="5821139" y="2131956"/>
          <a:ext cx="2651424" cy="13827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000" b="1" u="sng" kern="1200" dirty="0" smtClean="0"/>
            <a:t>Werpen</a:t>
          </a:r>
          <a:r>
            <a:rPr lang="nl-BE" sz="1600" kern="1200" dirty="0" smtClean="0"/>
            <a:t/>
          </a:r>
          <a:br>
            <a:rPr lang="nl-BE" sz="1600" kern="1200" dirty="0" smtClean="0"/>
          </a:br>
          <a:r>
            <a:rPr lang="nl-BE" sz="1600" kern="1200" dirty="0" smtClean="0"/>
            <a:t>- kogel</a:t>
          </a:r>
          <a:br>
            <a:rPr lang="nl-BE" sz="1600" kern="1200" dirty="0" smtClean="0"/>
          </a:br>
          <a:r>
            <a:rPr lang="nl-BE" sz="1600" kern="1200" dirty="0" smtClean="0"/>
            <a:t>- hockey – speer</a:t>
          </a:r>
          <a:br>
            <a:rPr lang="nl-BE" sz="1600" kern="1200" dirty="0" smtClean="0"/>
          </a:br>
          <a:r>
            <a:rPr lang="nl-BE" sz="1600" kern="1200" dirty="0" smtClean="0"/>
            <a:t>- discus</a:t>
          </a:r>
          <a:br>
            <a:rPr lang="nl-BE" sz="1600" kern="1200" dirty="0" smtClean="0"/>
          </a:br>
          <a:r>
            <a:rPr lang="nl-BE" sz="1600" kern="1200" dirty="0" smtClean="0"/>
            <a:t>- hamer</a:t>
          </a:r>
          <a:endParaRPr lang="nl-BE" sz="1600" kern="1200" dirty="0"/>
        </a:p>
      </dsp:txBody>
      <dsp:txXfrm>
        <a:off x="5821139" y="2131956"/>
        <a:ext cx="2651424" cy="1382753"/>
      </dsp:txXfrm>
    </dsp:sp>
    <dsp:sp modelId="{DDB06BB0-0881-455F-A90B-B60E0DD242F5}">
      <dsp:nvSpPr>
        <dsp:cNvPr id="0" name=""/>
        <dsp:cNvSpPr/>
      </dsp:nvSpPr>
      <dsp:spPr>
        <a:xfrm>
          <a:off x="5822655" y="4020036"/>
          <a:ext cx="2875310" cy="13988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000" b="1" u="sng" kern="1200" dirty="0" smtClean="0"/>
            <a:t>Springen</a:t>
          </a:r>
          <a:r>
            <a:rPr lang="nl-BE" sz="1600" kern="1200" dirty="0" smtClean="0"/>
            <a:t/>
          </a:r>
          <a:br>
            <a:rPr lang="nl-BE" sz="1600" kern="1200" dirty="0" smtClean="0"/>
          </a:br>
          <a:r>
            <a:rPr lang="nl-BE" sz="1600" kern="1200" dirty="0" smtClean="0"/>
            <a:t>- ver</a:t>
          </a:r>
          <a:br>
            <a:rPr lang="nl-BE" sz="1600" kern="1200" dirty="0" smtClean="0"/>
          </a:br>
          <a:r>
            <a:rPr lang="nl-BE" sz="1600" kern="1200" dirty="0" smtClean="0"/>
            <a:t>- hinkstapspringen</a:t>
          </a:r>
          <a:br>
            <a:rPr lang="nl-BE" sz="1600" kern="1200" dirty="0" smtClean="0"/>
          </a:br>
          <a:r>
            <a:rPr lang="nl-BE" sz="1600" kern="1200" dirty="0" smtClean="0"/>
            <a:t>- hoog</a:t>
          </a:r>
          <a:br>
            <a:rPr lang="nl-BE" sz="1600" kern="1200" dirty="0" smtClean="0"/>
          </a:br>
          <a:r>
            <a:rPr lang="nl-BE" sz="1600" kern="1200" dirty="0" smtClean="0"/>
            <a:t>- polsstok</a:t>
          </a:r>
          <a:endParaRPr lang="nl-BE" sz="1600" kern="1200" dirty="0"/>
        </a:p>
      </dsp:txBody>
      <dsp:txXfrm>
        <a:off x="5822655" y="4020036"/>
        <a:ext cx="2875310" cy="1398878"/>
      </dsp:txXfrm>
    </dsp:sp>
    <dsp:sp modelId="{DDD66065-FCCB-4861-9955-A84577A1A203}">
      <dsp:nvSpPr>
        <dsp:cNvPr id="0" name=""/>
        <dsp:cNvSpPr/>
      </dsp:nvSpPr>
      <dsp:spPr>
        <a:xfrm>
          <a:off x="5825309" y="5706945"/>
          <a:ext cx="2805208" cy="8457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smtClean="0"/>
            <a:t>Toiletten</a:t>
          </a:r>
          <a:br>
            <a:rPr lang="nl-BE" sz="1600" kern="1200" dirty="0" smtClean="0"/>
          </a:br>
          <a:r>
            <a:rPr lang="nl-BE" sz="1600" kern="1200" dirty="0" smtClean="0"/>
            <a:t> Warme Douches</a:t>
          </a:r>
          <a:br>
            <a:rPr lang="nl-BE" sz="1600" kern="1200" dirty="0" smtClean="0"/>
          </a:br>
          <a:r>
            <a:rPr lang="nl-BE" sz="1600" kern="1200" dirty="0" smtClean="0"/>
            <a:t> Sportzaal in de winter</a:t>
          </a:r>
          <a:endParaRPr lang="nl-BE" sz="1600" kern="1200" dirty="0"/>
        </a:p>
      </dsp:txBody>
      <dsp:txXfrm>
        <a:off x="5825309" y="5706945"/>
        <a:ext cx="2805208" cy="845782"/>
      </dsp:txXfrm>
    </dsp:sp>
    <dsp:sp modelId="{A67E74EA-5784-4F35-9584-6E6ABBE13204}">
      <dsp:nvSpPr>
        <dsp:cNvPr id="0" name=""/>
        <dsp:cNvSpPr/>
      </dsp:nvSpPr>
      <dsp:spPr>
        <a:xfrm>
          <a:off x="3184876" y="2200911"/>
          <a:ext cx="2229718" cy="6800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smtClean="0"/>
            <a:t>Trainingsmogelijkheden</a:t>
          </a:r>
          <a:endParaRPr lang="nl-BE" sz="1600" kern="1200" dirty="0"/>
        </a:p>
      </dsp:txBody>
      <dsp:txXfrm>
        <a:off x="3184876" y="2200911"/>
        <a:ext cx="2229718" cy="680064"/>
      </dsp:txXfrm>
    </dsp:sp>
    <dsp:sp modelId="{2E281E90-5C4C-41C7-B6BA-3C43EE0B7EB9}">
      <dsp:nvSpPr>
        <dsp:cNvPr id="0" name=""/>
        <dsp:cNvSpPr/>
      </dsp:nvSpPr>
      <dsp:spPr>
        <a:xfrm>
          <a:off x="3184876" y="3770306"/>
          <a:ext cx="2229718" cy="6800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smtClean="0"/>
            <a:t>Faciliteiten</a:t>
          </a:r>
          <a:endParaRPr lang="nl-BE" sz="1600" kern="1200" dirty="0"/>
        </a:p>
      </dsp:txBody>
      <dsp:txXfrm>
        <a:off x="3184876" y="3770306"/>
        <a:ext cx="2229718" cy="6800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C4E319-FA09-4686-A3CB-512D9002F3E5}">
      <dsp:nvSpPr>
        <dsp:cNvPr id="0" name=""/>
        <dsp:cNvSpPr/>
      </dsp:nvSpPr>
      <dsp:spPr>
        <a:xfrm>
          <a:off x="-6839757" y="-1045771"/>
          <a:ext cx="8140215" cy="8140215"/>
        </a:xfrm>
        <a:prstGeom prst="blockArc">
          <a:avLst>
            <a:gd name="adj1" fmla="val 18900000"/>
            <a:gd name="adj2" fmla="val 2700000"/>
            <a:gd name="adj3" fmla="val 26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F92999-301D-4F05-A6CA-AC80BE5191B4}">
      <dsp:nvSpPr>
        <dsp:cNvPr id="0" name=""/>
        <dsp:cNvSpPr/>
      </dsp:nvSpPr>
      <dsp:spPr>
        <a:xfrm>
          <a:off x="648100" y="72013"/>
          <a:ext cx="6793868" cy="930527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8606" tIns="71120" rIns="71120" bIns="7112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800" b="1" kern="1200" dirty="0" smtClean="0">
              <a:solidFill>
                <a:srgbClr val="FF0000"/>
              </a:solidFill>
            </a:rPr>
            <a:t>Jeugd (6j – 12j)</a:t>
          </a:r>
          <a:endParaRPr lang="nl-BE" sz="2800" b="1" kern="1200" dirty="0">
            <a:solidFill>
              <a:srgbClr val="FF000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2400" b="1" kern="1200" dirty="0" smtClean="0">
              <a:solidFill>
                <a:srgbClr val="FF0000"/>
              </a:solidFill>
            </a:rPr>
            <a:t>6 - 8 jarigen</a:t>
          </a:r>
          <a:endParaRPr lang="nl-BE" sz="2400" b="1" kern="1200" dirty="0">
            <a:solidFill>
              <a:srgbClr val="FF000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2400" b="1" kern="1200" dirty="0" smtClean="0">
              <a:solidFill>
                <a:srgbClr val="FF0000"/>
              </a:solidFill>
            </a:rPr>
            <a:t>9 – 10 jarigen</a:t>
          </a:r>
          <a:endParaRPr lang="nl-BE" sz="2400" b="1" kern="1200" dirty="0">
            <a:solidFill>
              <a:srgbClr val="FF000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2400" b="1" kern="1200" dirty="0" smtClean="0">
              <a:solidFill>
                <a:srgbClr val="FF0000"/>
              </a:solidFill>
            </a:rPr>
            <a:t>11 – 12 jarigen</a:t>
          </a:r>
          <a:endParaRPr lang="nl-BE" sz="2400" b="1" kern="1200" dirty="0">
            <a:solidFill>
              <a:srgbClr val="FF0000"/>
            </a:solidFill>
          </a:endParaRPr>
        </a:p>
      </dsp:txBody>
      <dsp:txXfrm>
        <a:off x="648100" y="72013"/>
        <a:ext cx="6793868" cy="930527"/>
      </dsp:txXfrm>
    </dsp:sp>
    <dsp:sp modelId="{75DE5B0B-4FD8-4AA7-98BB-CBEFC2B1E94C}">
      <dsp:nvSpPr>
        <dsp:cNvPr id="0" name=""/>
        <dsp:cNvSpPr/>
      </dsp:nvSpPr>
      <dsp:spPr>
        <a:xfrm>
          <a:off x="72013" y="72013"/>
          <a:ext cx="1163159" cy="11631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B7C741-D5AB-4DC1-AF95-FF45DB0368FC}">
      <dsp:nvSpPr>
        <dsp:cNvPr id="0" name=""/>
        <dsp:cNvSpPr/>
      </dsp:nvSpPr>
      <dsp:spPr>
        <a:xfrm>
          <a:off x="1213932" y="1861055"/>
          <a:ext cx="6260375" cy="9305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860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400" kern="1200" dirty="0" smtClean="0"/>
            <a:t>Tussengroep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400" kern="1200" dirty="0" smtClean="0"/>
            <a:t> (13-15j)</a:t>
          </a:r>
          <a:endParaRPr lang="nl-BE" sz="2400" kern="1200" dirty="0"/>
        </a:p>
      </dsp:txBody>
      <dsp:txXfrm>
        <a:off x="1213932" y="1861055"/>
        <a:ext cx="6260375" cy="930527"/>
      </dsp:txXfrm>
    </dsp:sp>
    <dsp:sp modelId="{E1CABE2D-B805-4123-B974-754458395D84}">
      <dsp:nvSpPr>
        <dsp:cNvPr id="0" name=""/>
        <dsp:cNvSpPr/>
      </dsp:nvSpPr>
      <dsp:spPr>
        <a:xfrm>
          <a:off x="632352" y="1744739"/>
          <a:ext cx="1163159" cy="11631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4D3B2F-B683-4D52-8CF6-7404F9B8D8D5}">
      <dsp:nvSpPr>
        <dsp:cNvPr id="0" name=""/>
        <dsp:cNvSpPr/>
      </dsp:nvSpPr>
      <dsp:spPr>
        <a:xfrm>
          <a:off x="1213932" y="3257088"/>
          <a:ext cx="6260375" cy="9305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860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400" kern="1200" dirty="0" smtClean="0"/>
            <a:t>Wedstrijdatleten</a:t>
          </a:r>
          <a:endParaRPr lang="nl-BE" sz="2400" kern="1200" dirty="0"/>
        </a:p>
      </dsp:txBody>
      <dsp:txXfrm>
        <a:off x="1213932" y="3257088"/>
        <a:ext cx="6260375" cy="930527"/>
      </dsp:txXfrm>
    </dsp:sp>
    <dsp:sp modelId="{2F03C3F5-C0F6-4032-9694-01DC935B81D8}">
      <dsp:nvSpPr>
        <dsp:cNvPr id="0" name=""/>
        <dsp:cNvSpPr/>
      </dsp:nvSpPr>
      <dsp:spPr>
        <a:xfrm>
          <a:off x="632352" y="3140772"/>
          <a:ext cx="1163159" cy="11631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7D69F6-7293-49CF-A357-F66610FFEE9D}">
      <dsp:nvSpPr>
        <dsp:cNvPr id="0" name=""/>
        <dsp:cNvSpPr/>
      </dsp:nvSpPr>
      <dsp:spPr>
        <a:xfrm>
          <a:off x="680439" y="4653122"/>
          <a:ext cx="6793868" cy="9305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860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400" kern="1200" dirty="0" smtClean="0"/>
            <a:t>Recreanten (vanaf 18j)</a:t>
          </a:r>
          <a:endParaRPr lang="nl-BE" sz="2400" kern="1200" dirty="0"/>
        </a:p>
      </dsp:txBody>
      <dsp:txXfrm>
        <a:off x="680439" y="4653122"/>
        <a:ext cx="6793868" cy="930527"/>
      </dsp:txXfrm>
    </dsp:sp>
    <dsp:sp modelId="{1B429678-8C99-4279-92DB-4A51C0AC3DD0}">
      <dsp:nvSpPr>
        <dsp:cNvPr id="0" name=""/>
        <dsp:cNvSpPr/>
      </dsp:nvSpPr>
      <dsp:spPr>
        <a:xfrm>
          <a:off x="98859" y="4536806"/>
          <a:ext cx="1163159" cy="11631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7B12B-6EFF-4976-8F4A-FAEDF872527E}" type="datetimeFigureOut">
              <a:rPr lang="nl-BE" smtClean="0"/>
              <a:t>8/09/2011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781B-DEC7-43D7-8304-394D51454B5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2437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7B12B-6EFF-4976-8F4A-FAEDF872527E}" type="datetimeFigureOut">
              <a:rPr lang="nl-BE" smtClean="0"/>
              <a:t>8/09/2011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781B-DEC7-43D7-8304-394D51454B5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29302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7B12B-6EFF-4976-8F4A-FAEDF872527E}" type="datetimeFigureOut">
              <a:rPr lang="nl-BE" smtClean="0"/>
              <a:t>8/09/2011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781B-DEC7-43D7-8304-394D51454B5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87650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7B12B-6EFF-4976-8F4A-FAEDF872527E}" type="datetimeFigureOut">
              <a:rPr lang="nl-BE" smtClean="0"/>
              <a:t>8/09/2011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781B-DEC7-43D7-8304-394D51454B5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1288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7B12B-6EFF-4976-8F4A-FAEDF872527E}" type="datetimeFigureOut">
              <a:rPr lang="nl-BE" smtClean="0"/>
              <a:t>8/09/2011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781B-DEC7-43D7-8304-394D51454B5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68447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7B12B-6EFF-4976-8F4A-FAEDF872527E}" type="datetimeFigureOut">
              <a:rPr lang="nl-BE" smtClean="0"/>
              <a:t>8/09/2011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781B-DEC7-43D7-8304-394D51454B5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3115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7B12B-6EFF-4976-8F4A-FAEDF872527E}" type="datetimeFigureOut">
              <a:rPr lang="nl-BE" smtClean="0"/>
              <a:t>8/09/2011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781B-DEC7-43D7-8304-394D51454B5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69933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7B12B-6EFF-4976-8F4A-FAEDF872527E}" type="datetimeFigureOut">
              <a:rPr lang="nl-BE" smtClean="0"/>
              <a:t>8/09/2011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781B-DEC7-43D7-8304-394D51454B5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28747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7B12B-6EFF-4976-8F4A-FAEDF872527E}" type="datetimeFigureOut">
              <a:rPr lang="nl-BE" smtClean="0"/>
              <a:t>8/09/2011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781B-DEC7-43D7-8304-394D51454B5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57593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7B12B-6EFF-4976-8F4A-FAEDF872527E}" type="datetimeFigureOut">
              <a:rPr lang="nl-BE" smtClean="0"/>
              <a:t>8/09/2011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781B-DEC7-43D7-8304-394D51454B5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4799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7B12B-6EFF-4976-8F4A-FAEDF872527E}" type="datetimeFigureOut">
              <a:rPr lang="nl-BE" smtClean="0"/>
              <a:t>8/09/2011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781B-DEC7-43D7-8304-394D51454B5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76606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7B12B-6EFF-4976-8F4A-FAEDF872527E}" type="datetimeFigureOut">
              <a:rPr lang="nl-BE" smtClean="0"/>
              <a:t>8/09/2011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E781B-DEC7-43D7-8304-394D51454B5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342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2636912"/>
            <a:ext cx="7772400" cy="1470025"/>
          </a:xfrm>
        </p:spPr>
        <p:txBody>
          <a:bodyPr/>
          <a:lstStyle/>
          <a:p>
            <a:r>
              <a:rPr lang="nl-BE" dirty="0" smtClean="0"/>
              <a:t>Koninklijk Kortrijk Sport Atletiek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99592" y="4149080"/>
            <a:ext cx="7416824" cy="1872208"/>
          </a:xfrm>
        </p:spPr>
        <p:txBody>
          <a:bodyPr>
            <a:noAutofit/>
          </a:bodyPr>
          <a:lstStyle/>
          <a:p>
            <a:r>
              <a:rPr lang="nl-BE" sz="8800" dirty="0" smtClean="0">
                <a:solidFill>
                  <a:srgbClr val="FF0000"/>
                </a:solidFill>
              </a:rPr>
              <a:t>Jeugdwerking</a:t>
            </a:r>
            <a:endParaRPr lang="nl-BE" sz="8800" dirty="0">
              <a:solidFill>
                <a:srgbClr val="FF000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3905298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03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6600" dirty="0" smtClean="0">
                <a:solidFill>
                  <a:srgbClr val="FF0000"/>
                </a:solidFill>
              </a:rPr>
              <a:t>Wat doen wij niet!</a:t>
            </a:r>
            <a:endParaRPr lang="nl-BE" sz="6600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 smtClean="0"/>
              <a:t>Doorgedreven lichamelijke training.</a:t>
            </a:r>
          </a:p>
          <a:p>
            <a:pPr marL="0" indent="0">
              <a:buNone/>
            </a:pP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>
                <a:solidFill>
                  <a:srgbClr val="FF0000"/>
                </a:solidFill>
              </a:rPr>
              <a:t>Dus :</a:t>
            </a:r>
            <a:endParaRPr lang="nl-BE" dirty="0" smtClean="0"/>
          </a:p>
          <a:p>
            <a:r>
              <a:rPr lang="nl-BE" dirty="0" smtClean="0"/>
              <a:t>geen lange duurlopen (niet langer dan 15min, eveneens beperkt in aantal/maand)</a:t>
            </a:r>
          </a:p>
          <a:p>
            <a:r>
              <a:rPr lang="nl-BE" dirty="0" smtClean="0"/>
              <a:t>geen zware weerstandstrainingen</a:t>
            </a:r>
          </a:p>
        </p:txBody>
      </p:sp>
    </p:spTree>
    <p:extLst>
      <p:ext uri="{BB962C8B-B14F-4D97-AF65-F5344CB8AC3E}">
        <p14:creationId xmlns:p14="http://schemas.microsoft.com/office/powerpoint/2010/main" val="168007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FF0000"/>
                </a:solidFill>
              </a:rPr>
              <a:t>Waarom niet?</a:t>
            </a:r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 smtClean="0"/>
              <a:t>Max </a:t>
            </a:r>
            <a:r>
              <a:rPr lang="nl-BE" dirty="0"/>
              <a:t>aan prestaties op jeugdige leeftijd is roofbouw op het lichaam van onvolgroeide jongeren</a:t>
            </a:r>
            <a:r>
              <a:rPr lang="nl-BE" dirty="0" smtClean="0"/>
              <a:t>.</a:t>
            </a:r>
          </a:p>
          <a:p>
            <a:r>
              <a:rPr lang="nl-BE" dirty="0" smtClean="0"/>
              <a:t>Onze jeugd is voor de club een investering in de toekomst.</a:t>
            </a:r>
          </a:p>
          <a:p>
            <a:pPr marL="0" indent="0">
              <a:buNone/>
            </a:pPr>
            <a:r>
              <a:rPr lang="nl-BE" dirty="0" smtClean="0"/>
              <a:t>Deze visie wordt ondersteunt door de atletiekfederatie tijdens haar jongste jeugdcongres in  mei 2011</a:t>
            </a:r>
            <a:r>
              <a:rPr lang="nl-BE" dirty="0"/>
              <a:t/>
            </a:r>
            <a:br>
              <a:rPr lang="nl-BE" dirty="0"/>
            </a:b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0876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FF0000"/>
                </a:solidFill>
              </a:rPr>
              <a:t>Wedstrijden</a:t>
            </a:r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Zomer : 6 pistewedstrijden</a:t>
            </a:r>
          </a:p>
          <a:p>
            <a:r>
              <a:rPr lang="nl-BE" dirty="0" smtClean="0"/>
              <a:t>Winter : 5 crossen</a:t>
            </a:r>
          </a:p>
          <a:p>
            <a:endParaRPr lang="nl-BE" dirty="0"/>
          </a:p>
          <a:p>
            <a:pPr marL="0" indent="0">
              <a:buNone/>
            </a:pPr>
            <a:r>
              <a:rPr lang="nl-BE" dirty="0" smtClean="0"/>
              <a:t>Iedereen mag deelnemen, resultaat is van ondergeschikt belang</a:t>
            </a:r>
          </a:p>
          <a:p>
            <a:pPr marL="0" indent="0">
              <a:buNone/>
            </a:pPr>
            <a:r>
              <a:rPr lang="nl-BE" dirty="0" smtClean="0"/>
              <a:t>Aanwakkeren van een goede groepsgeest, iedereen supportert voor iedereen.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0689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nl-BE" dirty="0" smtClean="0">
                <a:solidFill>
                  <a:srgbClr val="FF0000"/>
                </a:solidFill>
              </a:rPr>
              <a:t>Geen jeugdclubrecords</a:t>
            </a:r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3949899"/>
          </a:xfrm>
        </p:spPr>
        <p:txBody>
          <a:bodyPr>
            <a:normAutofit lnSpcReduction="10000"/>
          </a:bodyPr>
          <a:lstStyle/>
          <a:p>
            <a:r>
              <a:rPr lang="nl-BE" dirty="0" smtClean="0"/>
              <a:t>resultaat is van ondergeschikt belang bij de jeugd.</a:t>
            </a:r>
          </a:p>
          <a:p>
            <a:r>
              <a:rPr lang="nl-BE" dirty="0" smtClean="0"/>
              <a:t>veel “sterke” jeugdatleten vallen door de mand op latere leeftijd, waarom?</a:t>
            </a:r>
            <a:br>
              <a:rPr lang="nl-BE" dirty="0" smtClean="0"/>
            </a:br>
            <a:r>
              <a:rPr lang="nl-BE" dirty="0" smtClean="0"/>
              <a:t>	- te vroeg:  te veel en te zwaar trainen.</a:t>
            </a:r>
            <a:br>
              <a:rPr lang="nl-BE" dirty="0" smtClean="0"/>
            </a:br>
            <a:r>
              <a:rPr lang="nl-BE" dirty="0" smtClean="0"/>
              <a:t>	- voorsprong op lichamelijke ontwikkeling (daar is weinig aan te doen, enkel de atleten met hun prestaties niet overdonderen)</a:t>
            </a:r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>
            <a:off x="467544" y="1196752"/>
            <a:ext cx="83338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/>
              <a:t>Veel clubs hebben op hun website clubrecords staan vanaf benjamin, wij vanaf cadet, waarom?</a:t>
            </a:r>
            <a:endParaRPr lang="nl-BE" sz="3200" dirty="0"/>
          </a:p>
        </p:txBody>
      </p:sp>
    </p:spTree>
    <p:extLst>
      <p:ext uri="{BB962C8B-B14F-4D97-AF65-F5344CB8AC3E}">
        <p14:creationId xmlns:p14="http://schemas.microsoft.com/office/powerpoint/2010/main" val="136925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nl-BE" dirty="0" smtClean="0">
                <a:solidFill>
                  <a:srgbClr val="FF0000"/>
                </a:solidFill>
              </a:rPr>
              <a:t>Kledij</a:t>
            </a:r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184576"/>
          </a:xfrm>
        </p:spPr>
        <p:txBody>
          <a:bodyPr>
            <a:normAutofit lnSpcReduction="10000"/>
          </a:bodyPr>
          <a:lstStyle/>
          <a:p>
            <a:r>
              <a:rPr lang="nl-BE" dirty="0" smtClean="0"/>
              <a:t>Op training : </a:t>
            </a:r>
          </a:p>
          <a:p>
            <a:pPr lvl="1"/>
            <a:r>
              <a:rPr lang="nl-BE" dirty="0" smtClean="0"/>
              <a:t>Degelijke sportschoen met </a:t>
            </a:r>
            <a:r>
              <a:rPr lang="nl-BE" b="1" u="sng" dirty="0" smtClean="0">
                <a:solidFill>
                  <a:srgbClr val="FF0000"/>
                </a:solidFill>
              </a:rPr>
              <a:t>veters</a:t>
            </a:r>
            <a:r>
              <a:rPr lang="nl-BE" dirty="0" smtClean="0"/>
              <a:t> , korte broek/spannende lange broek (geen dikke trainingsbroek!, T-shirt/sweater, regenjas</a:t>
            </a:r>
          </a:p>
          <a:p>
            <a:pPr lvl="1"/>
            <a:r>
              <a:rPr lang="nl-BE" dirty="0" smtClean="0"/>
              <a:t>Voor en na de training : dikkere trui of jas/ trainingsbroek</a:t>
            </a:r>
          </a:p>
          <a:p>
            <a:r>
              <a:rPr lang="nl-BE" dirty="0" smtClean="0"/>
              <a:t>Op wedstrijden:</a:t>
            </a:r>
          </a:p>
          <a:p>
            <a:pPr lvl="1"/>
            <a:r>
              <a:rPr lang="nl-BE" dirty="0" smtClean="0"/>
              <a:t>Verplicht : </a:t>
            </a:r>
            <a:r>
              <a:rPr lang="nl-BE" dirty="0" err="1" smtClean="0"/>
              <a:t>clubtrui</a:t>
            </a:r>
            <a:r>
              <a:rPr lang="nl-BE" dirty="0" smtClean="0"/>
              <a:t>  / startnummer</a:t>
            </a:r>
          </a:p>
          <a:p>
            <a:pPr lvl="1"/>
            <a:r>
              <a:rPr lang="nl-BE" dirty="0" smtClean="0"/>
              <a:t>Aan te bevelen : spikes (lange /korte pinnen)</a:t>
            </a:r>
          </a:p>
          <a:p>
            <a:pPr lvl="1"/>
            <a:r>
              <a:rPr lang="nl-BE" dirty="0" smtClean="0"/>
              <a:t>Oppassen met te zware sportkledij (trainingsbroek tijdens de crossen)</a:t>
            </a:r>
          </a:p>
          <a:p>
            <a:pPr lvl="1"/>
            <a:endParaRPr lang="nl-BE" dirty="0" smtClean="0"/>
          </a:p>
          <a:p>
            <a:pPr lvl="1"/>
            <a:endParaRPr lang="nl-BE" dirty="0" smtClean="0"/>
          </a:p>
          <a:p>
            <a:pPr lvl="1"/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4197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nl-BE" dirty="0" smtClean="0">
                <a:solidFill>
                  <a:srgbClr val="FF0000"/>
                </a:solidFill>
              </a:rPr>
              <a:t>Administratie</a:t>
            </a:r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1584176"/>
          </a:xfrm>
        </p:spPr>
        <p:txBody>
          <a:bodyPr>
            <a:normAutofit lnSpcReduction="10000"/>
          </a:bodyPr>
          <a:lstStyle/>
          <a:p>
            <a:r>
              <a:rPr lang="nl-BE" dirty="0" smtClean="0"/>
              <a:t>Invullen van 2 kaarten:</a:t>
            </a:r>
          </a:p>
          <a:p>
            <a:pPr lvl="1"/>
            <a:r>
              <a:rPr lang="nl-BE" dirty="0" smtClean="0"/>
              <a:t>Aansluitingskaart</a:t>
            </a:r>
          </a:p>
          <a:p>
            <a:pPr lvl="1"/>
            <a:r>
              <a:rPr lang="nl-BE" dirty="0" smtClean="0"/>
              <a:t>Aanvraag vergunning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8886" y="2764971"/>
            <a:ext cx="4506685" cy="352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11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FF0000"/>
                </a:solidFill>
              </a:rPr>
              <a:t>Administratie</a:t>
            </a:r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4"/>
          </a:xfrm>
        </p:spPr>
        <p:txBody>
          <a:bodyPr>
            <a:normAutofit/>
          </a:bodyPr>
          <a:lstStyle/>
          <a:p>
            <a:r>
              <a:rPr lang="nl-BE" dirty="0" smtClean="0"/>
              <a:t>Invullen van 2 kaarten:</a:t>
            </a:r>
          </a:p>
          <a:p>
            <a:pPr lvl="1"/>
            <a:r>
              <a:rPr lang="nl-BE" dirty="0" smtClean="0"/>
              <a:t>Aansluitingskaart</a:t>
            </a:r>
          </a:p>
          <a:p>
            <a:pPr lvl="1"/>
            <a:r>
              <a:rPr lang="nl-BE" dirty="0" smtClean="0"/>
              <a:t>Aanvraag vergunning</a:t>
            </a:r>
          </a:p>
          <a:p>
            <a:r>
              <a:rPr lang="nl-BE" dirty="0" smtClean="0"/>
              <a:t>Betaling lidgeld op rekening met vermelding : naam atleet</a:t>
            </a:r>
          </a:p>
          <a:p>
            <a:pPr lvl="1"/>
            <a:r>
              <a:rPr lang="nl-BE" dirty="0" smtClean="0"/>
              <a:t>120 euro met inbegrip van </a:t>
            </a:r>
            <a:r>
              <a:rPr lang="nl-BE" dirty="0" err="1" smtClean="0"/>
              <a:t>clubtrui</a:t>
            </a:r>
            <a:r>
              <a:rPr lang="nl-BE" dirty="0" smtClean="0"/>
              <a:t> en adm. Kosten ( gezinstarief vanaf 3 gezinsleden)</a:t>
            </a:r>
          </a:p>
          <a:p>
            <a:pPr marL="457200" lvl="1" indent="0">
              <a:buNone/>
            </a:pPr>
            <a:r>
              <a:rPr lang="nl-BE" dirty="0" smtClean="0"/>
              <a:t>Aansluiting wordt pas online doorgestuurd als aan alles is voldaan! (dit moet binnen de week na ontvangst kaarten)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49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>
            <a:normAutofit/>
          </a:bodyPr>
          <a:lstStyle/>
          <a:p>
            <a:r>
              <a:rPr lang="nl-BE" sz="6600" b="1" dirty="0" smtClean="0">
                <a:solidFill>
                  <a:srgbClr val="FF0000"/>
                </a:solidFill>
              </a:rPr>
              <a:t>Nog vragen?</a:t>
            </a:r>
            <a:endParaRPr lang="nl-BE" sz="6600" b="1" dirty="0">
              <a:solidFill>
                <a:srgbClr val="FF0000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03648" y="2564904"/>
            <a:ext cx="6400800" cy="1752600"/>
          </a:xfrm>
        </p:spPr>
        <p:txBody>
          <a:bodyPr>
            <a:normAutofit/>
          </a:bodyPr>
          <a:lstStyle/>
          <a:p>
            <a:r>
              <a:rPr lang="nl-BE" sz="9600" dirty="0" smtClean="0"/>
              <a:t>kks@val.be</a:t>
            </a:r>
            <a:endParaRPr lang="nl-BE" sz="9600" dirty="0"/>
          </a:p>
        </p:txBody>
      </p:sp>
    </p:spTree>
    <p:extLst>
      <p:ext uri="{BB962C8B-B14F-4D97-AF65-F5344CB8AC3E}">
        <p14:creationId xmlns:p14="http://schemas.microsoft.com/office/powerpoint/2010/main" val="211086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20960776"/>
              </p:ext>
            </p:extLst>
          </p:nvPr>
        </p:nvGraphicFramePr>
        <p:xfrm>
          <a:off x="323528" y="620688"/>
          <a:ext cx="864096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Groep 9"/>
          <p:cNvGrpSpPr/>
          <p:nvPr/>
        </p:nvGrpSpPr>
        <p:grpSpPr>
          <a:xfrm>
            <a:off x="7092280" y="2564904"/>
            <a:ext cx="1728192" cy="1121663"/>
            <a:chOff x="6300192" y="2276872"/>
            <a:chExt cx="1512168" cy="936104"/>
          </a:xfrm>
        </p:grpSpPr>
        <p:cxnSp>
          <p:nvCxnSpPr>
            <p:cNvPr id="7" name="Rechte verbindingslijn 6"/>
            <p:cNvCxnSpPr/>
            <p:nvPr/>
          </p:nvCxnSpPr>
          <p:spPr>
            <a:xfrm flipV="1">
              <a:off x="6300192" y="2276872"/>
              <a:ext cx="1512168" cy="936104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Rechte verbindingslijn 8"/>
            <p:cNvCxnSpPr/>
            <p:nvPr/>
          </p:nvCxnSpPr>
          <p:spPr>
            <a:xfrm>
              <a:off x="6372200" y="2276872"/>
              <a:ext cx="1440160" cy="864096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681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C64E61-2A49-4B9B-9636-B1F83286A8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1CBD74-9BC2-4CF2-96E7-F5DCB9A7AF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8067BC-F5D6-4C68-B330-9D58A3FE93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4B5CCC-F8FD-41DE-876C-19FAD30284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5DAA0D-9A7E-4E04-8517-B4BE833C38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701B22-16AC-443C-A5FF-55C6DFD880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3B4F4C-D48E-4AA3-88F3-554BDD8F4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698EC9-73B4-4EAC-AA3E-24C9B160D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B3941D-EB1B-49D9-B625-14D84B681B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1F65E1-A5B3-4ED3-89E3-D8D3115F8A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6606B7-8B82-48AA-B223-6B271052AF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966134-91FF-4293-A31A-133E82FE32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C040A8-0126-4CA7-9573-60E22EE2AF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6B3BEB-013D-4298-8997-60ADF20B0D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63932B-D470-4F7E-B2CB-5FFF0FB239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243E1A-0E61-4F7C-89B5-094EFF033A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35B8DA-4AAF-442D-9B61-76B2E90BF2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0D7008-1B1B-46DB-AE35-01CE490EF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A277EB-B0A1-4436-909C-E22A479006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F07248-8DB7-408F-9975-5584530789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772400" cy="1470025"/>
          </a:xfrm>
        </p:spPr>
        <p:txBody>
          <a:bodyPr/>
          <a:lstStyle/>
          <a:p>
            <a:r>
              <a:rPr lang="nl-BE" dirty="0" smtClean="0">
                <a:solidFill>
                  <a:srgbClr val="FF0000"/>
                </a:solidFill>
              </a:rPr>
              <a:t>Veldlopen</a:t>
            </a:r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59632" y="1772816"/>
            <a:ext cx="6400800" cy="694928"/>
          </a:xfrm>
        </p:spPr>
        <p:txBody>
          <a:bodyPr/>
          <a:lstStyle/>
          <a:p>
            <a:r>
              <a:rPr lang="nl-BE" dirty="0" smtClean="0"/>
              <a:t>November - April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4168" y="2492896"/>
            <a:ext cx="2335030" cy="34230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20" y="2492896"/>
            <a:ext cx="5586738" cy="372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69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3444974" cy="1109985"/>
          </a:xfrm>
        </p:spPr>
        <p:txBody>
          <a:bodyPr/>
          <a:lstStyle/>
          <a:p>
            <a:r>
              <a:rPr lang="nl-BE" dirty="0" smtClean="0">
                <a:solidFill>
                  <a:srgbClr val="FF0000"/>
                </a:solidFill>
              </a:rPr>
              <a:t>Piste</a:t>
            </a:r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23528" y="1268760"/>
            <a:ext cx="4854835" cy="622920"/>
          </a:xfrm>
        </p:spPr>
        <p:txBody>
          <a:bodyPr/>
          <a:lstStyle/>
          <a:p>
            <a:r>
              <a:rPr lang="nl-BE" dirty="0" smtClean="0"/>
              <a:t>April - september</a:t>
            </a:r>
            <a:endParaRPr lang="nl-BE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2761768"/>
            <a:ext cx="4440688" cy="409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09506176"/>
              </p:ext>
            </p:extLst>
          </p:nvPr>
        </p:nvGraphicFramePr>
        <p:xfrm>
          <a:off x="107504" y="318050"/>
          <a:ext cx="8698025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7444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495A4C-5250-4E44-8CAE-36E245C61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C56F293-2C7E-4C06-9552-5107B4DA15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67E74EA-5784-4F35-9584-6E6ABBE13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1647125-DD93-4904-81C1-3E779D64C7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281E90-5C4C-41C7-B6BA-3C43EE0B7E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6901D30-D479-4381-A8E0-85F865B7DB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29D633A-A846-4DEA-AB0B-225A1D594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F5D256C-8364-47AC-9701-A33BCC3E0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F29F423-0C48-45C3-9752-BBB8A1EAAB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230502C-1345-4D21-8F24-99CA16DCE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DB06BB0-0881-455F-A90B-B60E0DD242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73DFF10-4AC0-47B0-8C0D-D92E37CD9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DD66065-FCCB-4861-9955-A84577A1A2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7504" y="26977"/>
            <a:ext cx="3492896" cy="792087"/>
          </a:xfrm>
        </p:spPr>
        <p:txBody>
          <a:bodyPr/>
          <a:lstStyle/>
          <a:p>
            <a:r>
              <a:rPr lang="nl-BE" dirty="0" smtClean="0">
                <a:solidFill>
                  <a:srgbClr val="FF0000"/>
                </a:solidFill>
              </a:rPr>
              <a:t>Werking club</a:t>
            </a:r>
            <a:endParaRPr lang="nl-BE" dirty="0">
              <a:solidFill>
                <a:srgbClr val="FF0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76472145"/>
              </p:ext>
            </p:extLst>
          </p:nvPr>
        </p:nvGraphicFramePr>
        <p:xfrm>
          <a:off x="1403648" y="692696"/>
          <a:ext cx="7560840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033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429678-8C99-4279-92DB-4A51C0AC3D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7D69F6-7293-49CF-A357-F66610FFEE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03C3F5-C0F6-4032-9694-01DC935B81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4D3B2F-B683-4D52-8CF6-7404F9B8D8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CABE2D-B805-4123-B974-754458395D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B7C741-D5AB-4DC1-AF95-FF45DB0368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DE5B0B-4FD8-4AA7-98BB-CBEFC2B1E9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F92999-301D-4F05-A6CA-AC80BE519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C4E319-FA09-4686-A3CB-512D9002F3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 rev="1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FF0000"/>
                </a:solidFill>
              </a:rPr>
              <a:t>Doelstellingen</a:t>
            </a:r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 smtClean="0"/>
              <a:t>Proeven van alle aspecten van de atletiek</a:t>
            </a:r>
          </a:p>
          <a:p>
            <a:r>
              <a:rPr lang="nl-BE" dirty="0" smtClean="0"/>
              <a:t>Aanleren van attitudes</a:t>
            </a:r>
          </a:p>
          <a:p>
            <a:pPr lvl="1"/>
            <a:r>
              <a:rPr lang="nl-BE" dirty="0"/>
              <a:t>g</a:t>
            </a:r>
            <a:r>
              <a:rPr lang="nl-BE" dirty="0" smtClean="0"/>
              <a:t>eregeld op de trainingen zijn</a:t>
            </a:r>
          </a:p>
          <a:p>
            <a:pPr lvl="1"/>
            <a:r>
              <a:rPr lang="nl-BE" dirty="0" smtClean="0"/>
              <a:t>luisteren naar de trainers</a:t>
            </a:r>
          </a:p>
          <a:p>
            <a:pPr lvl="1"/>
            <a:r>
              <a:rPr lang="nl-BE" dirty="0" smtClean="0"/>
              <a:t>deelnemen is belangrijker dan winnen, alhoewel kinderen snel succesbeleving willen</a:t>
            </a:r>
          </a:p>
          <a:p>
            <a:pPr lvl="1"/>
            <a:r>
              <a:rPr lang="nl-BE" dirty="0" smtClean="0"/>
              <a:t>groepsgeest, zelf bij een individuele sport</a:t>
            </a:r>
          </a:p>
          <a:p>
            <a:r>
              <a:rPr lang="nl-BE" dirty="0" smtClean="0"/>
              <a:t>Voorbereiden op competities op latere leeftijd, vanaf cadet</a:t>
            </a:r>
            <a:endParaRPr lang="nl-BE" dirty="0"/>
          </a:p>
          <a:p>
            <a:endParaRPr lang="nl-BE" dirty="0" smtClean="0"/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9738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2362274"/>
          </a:xfrm>
        </p:spPr>
        <p:txBody>
          <a:bodyPr>
            <a:normAutofit/>
          </a:bodyPr>
          <a:lstStyle/>
          <a:p>
            <a:r>
              <a:rPr lang="nl-BE" dirty="0" smtClean="0">
                <a:solidFill>
                  <a:srgbClr val="FF0000"/>
                </a:solidFill>
              </a:rPr>
              <a:t>Hoe de doelstellingen halen?</a:t>
            </a:r>
            <a:br>
              <a:rPr lang="nl-BE" dirty="0" smtClean="0">
                <a:solidFill>
                  <a:srgbClr val="FF0000"/>
                </a:solidFill>
              </a:rPr>
            </a:br>
            <a:r>
              <a:rPr lang="nl-BE" dirty="0"/>
              <a:t/>
            </a:r>
            <a:br>
              <a:rPr lang="nl-BE" dirty="0"/>
            </a:br>
            <a:r>
              <a:rPr lang="nl-BE" dirty="0" smtClean="0"/>
              <a:t>Jeugdbeleidsplan</a:t>
            </a:r>
            <a:endParaRPr lang="nl-BE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501008"/>
            <a:ext cx="4594820" cy="306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40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>
                <a:solidFill>
                  <a:srgbClr val="FF0000"/>
                </a:solidFill>
              </a:rPr>
              <a:t>Benjamins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uitsluitend spelenderwijs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L</a:t>
            </a:r>
            <a:r>
              <a:rPr lang="nl-BE" dirty="0" smtClean="0"/>
              <a:t>oopspelen</a:t>
            </a:r>
          </a:p>
          <a:p>
            <a:pPr marL="457200" lvl="1" indent="0">
              <a:buNone/>
            </a:pPr>
            <a:r>
              <a:rPr lang="nl-BE" dirty="0" err="1" smtClean="0"/>
              <a:t>vb</a:t>
            </a:r>
            <a:r>
              <a:rPr lang="nl-BE" dirty="0" smtClean="0"/>
              <a:t> : hindernislopen</a:t>
            </a:r>
          </a:p>
          <a:p>
            <a:r>
              <a:rPr lang="nl-BE" dirty="0" smtClean="0"/>
              <a:t>Springspelen</a:t>
            </a:r>
            <a:br>
              <a:rPr lang="nl-BE" dirty="0" smtClean="0"/>
            </a:br>
            <a:r>
              <a:rPr lang="nl-BE" dirty="0" err="1" smtClean="0"/>
              <a:t>vb</a:t>
            </a:r>
            <a:r>
              <a:rPr lang="nl-BE" dirty="0" smtClean="0"/>
              <a:t> : kikkersprong</a:t>
            </a:r>
          </a:p>
          <a:p>
            <a:r>
              <a:rPr lang="nl-BE" dirty="0" smtClean="0"/>
              <a:t>Werpspelen</a:t>
            </a:r>
            <a:br>
              <a:rPr lang="nl-BE" dirty="0" smtClean="0"/>
            </a:br>
            <a:r>
              <a:rPr lang="nl-BE" dirty="0" err="1" smtClean="0"/>
              <a:t>vb</a:t>
            </a:r>
            <a:r>
              <a:rPr lang="nl-BE" dirty="0" smtClean="0"/>
              <a:t> : hockeybalwerpen</a:t>
            </a:r>
          </a:p>
          <a:p>
            <a:pPr marL="0" indent="0">
              <a:buNone/>
            </a:pPr>
            <a:r>
              <a:rPr lang="nl-BE" dirty="0" smtClean="0"/>
              <a:t>Nadruk op : ritme, coördinatie, lenigheid, </a:t>
            </a:r>
            <a:r>
              <a:rPr lang="nl-BE" dirty="0" smtClean="0">
                <a:solidFill>
                  <a:srgbClr val="FF0000"/>
                </a:solidFill>
              </a:rPr>
              <a:t>plezier (maar geen speelschool!)</a:t>
            </a:r>
            <a:endParaRPr lang="nl-BE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2638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FF0000"/>
                </a:solidFill>
              </a:rPr>
              <a:t>Pupillen</a:t>
            </a:r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1684784"/>
          </a:xfrm>
        </p:spPr>
        <p:txBody>
          <a:bodyPr/>
          <a:lstStyle/>
          <a:p>
            <a:r>
              <a:rPr lang="nl-BE" dirty="0" smtClean="0"/>
              <a:t>80% via spelen</a:t>
            </a:r>
          </a:p>
          <a:p>
            <a:r>
              <a:rPr lang="nl-BE" dirty="0" smtClean="0"/>
              <a:t>nadruk op verfijning techniek</a:t>
            </a:r>
            <a:br>
              <a:rPr lang="nl-BE" dirty="0" smtClean="0"/>
            </a:br>
            <a:r>
              <a:rPr lang="nl-BE" dirty="0" err="1" smtClean="0"/>
              <a:t>vb</a:t>
            </a:r>
            <a:r>
              <a:rPr lang="nl-BE" dirty="0" smtClean="0"/>
              <a:t> kikkersprong =&gt; korte aanloop ver</a:t>
            </a:r>
            <a:endParaRPr lang="nl-BE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576266" y="292494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dirty="0">
                <a:solidFill>
                  <a:srgbClr val="FF0000"/>
                </a:solidFill>
              </a:rPr>
              <a:t>M</a:t>
            </a:r>
            <a:r>
              <a:rPr lang="nl-BE" dirty="0" smtClean="0">
                <a:solidFill>
                  <a:srgbClr val="FF0000"/>
                </a:solidFill>
              </a:rPr>
              <a:t>iniemen</a:t>
            </a:r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576266" y="3789040"/>
            <a:ext cx="8229600" cy="26642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 smtClean="0"/>
              <a:t>50% via spelen</a:t>
            </a:r>
          </a:p>
          <a:p>
            <a:r>
              <a:rPr lang="nl-BE" dirty="0" smtClean="0"/>
              <a:t>nadruk op voorbereiding competitie, aanleren van takken die een goede coördinatie en ritme vereisen</a:t>
            </a:r>
            <a:br>
              <a:rPr lang="nl-BE" dirty="0" smtClean="0"/>
            </a:br>
            <a:r>
              <a:rPr lang="nl-BE" dirty="0" err="1" smtClean="0"/>
              <a:t>vb</a:t>
            </a:r>
            <a:r>
              <a:rPr lang="nl-BE" dirty="0" smtClean="0"/>
              <a:t> hockeywerpen =&gt; discus</a:t>
            </a:r>
            <a:br>
              <a:rPr lang="nl-BE" dirty="0" smtClean="0"/>
            </a:br>
            <a:r>
              <a:rPr lang="nl-BE" dirty="0" smtClean="0"/>
              <a:t> polsstokspringen, hinkstapspringen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661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 build="p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401</Words>
  <Application>Microsoft Office PowerPoint</Application>
  <PresentationFormat>Diavoorstelling (4:3)</PresentationFormat>
  <Paragraphs>92</Paragraphs>
  <Slides>17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18" baseType="lpstr">
      <vt:lpstr>Kantoorthema</vt:lpstr>
      <vt:lpstr>Koninklijk Kortrijk Sport Atletiek</vt:lpstr>
      <vt:lpstr>PowerPoint-presentatie</vt:lpstr>
      <vt:lpstr>Veldlopen</vt:lpstr>
      <vt:lpstr>Piste</vt:lpstr>
      <vt:lpstr>Werking club</vt:lpstr>
      <vt:lpstr>Doelstellingen</vt:lpstr>
      <vt:lpstr>Hoe de doelstellingen halen?  Jeugdbeleidsplan</vt:lpstr>
      <vt:lpstr>Benjamins uitsluitend spelenderwijs</vt:lpstr>
      <vt:lpstr>Pupillen</vt:lpstr>
      <vt:lpstr>Wat doen wij niet!</vt:lpstr>
      <vt:lpstr>Waarom niet?</vt:lpstr>
      <vt:lpstr>Wedstrijden</vt:lpstr>
      <vt:lpstr>Geen jeugdclubrecords</vt:lpstr>
      <vt:lpstr>Kledij</vt:lpstr>
      <vt:lpstr>Administratie</vt:lpstr>
      <vt:lpstr>Administratie</vt:lpstr>
      <vt:lpstr>Nog vragen?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Koninklijk Kortrijk Sport Atletiek</dc:title>
  <dc:creator>Katrien Vanwolleghem</dc:creator>
  <cp:lastModifiedBy>Katrien Vanwolleghem</cp:lastModifiedBy>
  <cp:revision>28</cp:revision>
  <dcterms:created xsi:type="dcterms:W3CDTF">2011-09-02T12:42:00Z</dcterms:created>
  <dcterms:modified xsi:type="dcterms:W3CDTF">2011-09-08T15:48:47Z</dcterms:modified>
</cp:coreProperties>
</file>